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authors.xml" ContentType="application/vnd.ms-powerpoint.authors+xml"/>
  <Override PartName="/ppt/commentAuthors.xml" ContentType="application/vnd.openxmlformats-officedocument.presentationml.commentAuthors+xml"/>
  <Override PartName="/ppt/media/image60.svg" ContentType="image/svg+xml"/>
  <Override PartName="/ppt/media/image62.svg" ContentType="image/svg+xml"/>
  <Override PartName="/ppt/media/image64.svg" ContentType="image/svg+xml"/>
  <Override PartName="/ppt/media/image66.svg" ContentType="image/svg+xml"/>
  <Override PartName="/ppt/media/image6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390" r:id="rId2"/>
    <p:sldId id="356" r:id="rId3"/>
    <p:sldId id="342" r:id="rId4"/>
    <p:sldId id="345" r:id="rId6"/>
    <p:sldId id="357" r:id="rId15"/>
    <p:sldId id="347" r:id="rId7"/>
    <p:sldId id="354" r:id="rId13"/>
    <p:sldId id="361" r:id="rId18"/>
    <p:sldId id="365" r:id="rId20"/>
    <p:sldId id="358" r:id="rId14"/>
    <p:sldId id="349" r:id="rId8"/>
  </p:sldIdLst>
  <p:sldSz cx="24479250" cy="13679488"/>
  <p:notesSz cx="7010400" cy="9296400"/>
  <p:defaultTextStyle>
    <a:defPPr>
      <a:defRPr lang="en-US"/>
    </a:defPPr>
    <a:lvl1pPr marL="0" algn="l" defTabSz="1831543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1pPr>
    <a:lvl2pPr marL="915772" algn="l" defTabSz="1831543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2pPr>
    <a:lvl3pPr marL="1831543" algn="l" defTabSz="1831543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3pPr>
    <a:lvl4pPr marL="2747315" algn="l" defTabSz="1831543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4pPr>
    <a:lvl5pPr marL="3663086" algn="l" defTabSz="1831543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5pPr>
    <a:lvl6pPr marL="4578858" algn="l" defTabSz="1831543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6pPr>
    <a:lvl7pPr marL="5494630" algn="l" defTabSz="1831543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7pPr>
    <a:lvl8pPr marL="6410401" algn="l" defTabSz="1831543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8pPr>
    <a:lvl9pPr marL="7326173" algn="l" defTabSz="1831543" rtl="0" eaLnBrk="1" latinLnBrk="0" hangingPunct="1">
      <a:defRPr sz="36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43ED59-20C7-4FDF-8DCA-8A14D1AA1C8C}" name="Microsoft Office User" initials="Office" userId="Microsoft Office Us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Olena Petrosyuk" initials="" lastIdx="6" clrIdx="6"/>
  <p:cmAuthor id="1" name="Maria McKee" initials="MM" lastIdx="30" clrIdx="0"/>
  <p:cmAuthor id="8" name="Daniel Saks" initials="" lastIdx="1" clrIdx="7"/>
  <p:cmAuthor id="2" name="Anusha Mohan" initials="AM" lastIdx="44" clrIdx="1"/>
  <p:cmAuthor id="3" name="William F Detwiler" initials="WFD" lastIdx="2" clrIdx="2"/>
  <p:cmAuthor id="4" name="Bhavya  Mohan" initials="BM" lastIdx="3" clrIdx="3"/>
  <p:cmAuthor id="5" name="Michelle Dipp" initials="" lastIdx="2" clrIdx="4"/>
  <p:cmAuthor id="6" name="Julia Pabiarezhnaya" initials="JP" lastIdx="1" clrIdx="5">
    <p:extLst>
      <p:ext uri="{19B8F6BF-5375-455C-9EA6-DF929625EA0E}">
        <p15:presenceInfo xmlns:p15="http://schemas.microsoft.com/office/powerpoint/2012/main" userId="3c49c33c5abd336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8276"/>
    <a:srgbClr val="FFA69C"/>
    <a:srgbClr val="FFBFB7"/>
    <a:srgbClr val="E36455"/>
    <a:srgbClr val="18161C"/>
    <a:srgbClr val="FFF5F5"/>
    <a:srgbClr val="E7E3E3"/>
    <a:srgbClr val="CCC6C6"/>
    <a:srgbClr val="C5BFBF"/>
    <a:srgbClr val="EF81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77" autoAdjust="0"/>
    <p:restoredTop sz="96809" autoAdjust="0"/>
  </p:normalViewPr>
  <p:slideViewPr>
    <p:cSldViewPr snapToGrid="0" snapToObjects="1">
      <p:cViewPr>
        <p:scale>
          <a:sx n="57" d="100"/>
          <a:sy n="57" d="100"/>
        </p:scale>
        <p:origin x="376" y="9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8" Type="http://schemas.openxmlformats.org/officeDocument/2006/relationships/slide" Target="slides/slide17.xml"/><Relationship Id="rId20" Type="http://schemas.openxmlformats.org/officeDocument/2006/relationships/slide" Target="slides/slide19.xml"/><Relationship Id="rId23" Type="http://schemas.openxmlformats.org/officeDocument/2006/relationships/notesMaster" Target="notesMasters/notesMaster1.xml"/><Relationship Id="rId24" Type="http://schemas.openxmlformats.org/officeDocument/2006/relationships/commentAuthors" Target="commentAuthors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29" Type="http://schemas.microsoft.com/office/2018/10/relationships/authors" Target="author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9A19F08-BC19-A944-A2F6-2B29057F4D4B}" type="datetimeFigureOut">
              <a:rPr lang="en-US" smtClean="0"/>
              <a:pPr/>
              <a:t>8/6/24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98500" y="1162050"/>
            <a:ext cx="56134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CABE11C2-97B9-8C49-8E1F-1700953CFC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823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31543" rtl="0" eaLnBrk="1" latinLnBrk="0" hangingPunct="1">
      <a:defRPr sz="2404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915772" algn="l" defTabSz="1831543" rtl="0" eaLnBrk="1" latinLnBrk="0" hangingPunct="1">
      <a:defRPr sz="2404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831543" algn="l" defTabSz="1831543" rtl="0" eaLnBrk="1" latinLnBrk="0" hangingPunct="1">
      <a:defRPr sz="2404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2747315" algn="l" defTabSz="1831543" rtl="0" eaLnBrk="1" latinLnBrk="0" hangingPunct="1">
      <a:defRPr sz="2404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3663086" algn="l" defTabSz="1831543" rtl="0" eaLnBrk="1" latinLnBrk="0" hangingPunct="1">
      <a:defRPr sz="2404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4578858" algn="l" defTabSz="1831543" rtl="0" eaLnBrk="1" latinLnBrk="0" hangingPunct="1">
      <a:defRPr sz="2404" kern="1200">
        <a:solidFill>
          <a:schemeClr val="tx1"/>
        </a:solidFill>
        <a:latin typeface="+mn-lt"/>
        <a:ea typeface="+mn-ea"/>
        <a:cs typeface="+mn-cs"/>
      </a:defRPr>
    </a:lvl6pPr>
    <a:lvl7pPr marL="5494630" algn="l" defTabSz="1831543" rtl="0" eaLnBrk="1" latinLnBrk="0" hangingPunct="1">
      <a:defRPr sz="2404" kern="1200">
        <a:solidFill>
          <a:schemeClr val="tx1"/>
        </a:solidFill>
        <a:latin typeface="+mn-lt"/>
        <a:ea typeface="+mn-ea"/>
        <a:cs typeface="+mn-cs"/>
      </a:defRPr>
    </a:lvl7pPr>
    <a:lvl8pPr marL="6410401" algn="l" defTabSz="1831543" rtl="0" eaLnBrk="1" latinLnBrk="0" hangingPunct="1">
      <a:defRPr sz="2404" kern="1200">
        <a:solidFill>
          <a:schemeClr val="tx1"/>
        </a:solidFill>
        <a:latin typeface="+mn-lt"/>
        <a:ea typeface="+mn-ea"/>
        <a:cs typeface="+mn-cs"/>
      </a:defRPr>
    </a:lvl8pPr>
    <a:lvl9pPr marL="7326173" algn="l" defTabSz="1831543" rtl="0" eaLnBrk="1" latinLnBrk="0" hangingPunct="1">
      <a:defRPr sz="240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Target customer. Could you list 50 of them by name? If not, narrow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BE11C2-97B9-8C49-8E1F-1700953CFCD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498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Delete this slide before you share the plan.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product, one market and the first customers. Brand, content calendars and five-year visions live elsewhere.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Problem. Use the words customers use, not your pitch. Add what it costs them: about $[amount].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First market. Bottom-up first: buyers you can count, times your price. The big market number can wait.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Positioning. The alternative is often a spreadsheet, an agency or nothing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Pricing and motion. A cheap product needs self-serve; a big contract can pay for a sales team. Mixing motions is fine. Say which one leads.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Channels. Two or three, not 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Launch plan. Start in one segment or one region. Review it about 90 days after launch.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Metrics. Set the targets before you spend the budget, and give every number an owner.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Risks and first test. Test the riskiest assumption first.</a:t>
            </a:r>
          </a:p>
          <a:p/>
          <a:p>
            <a:r>
              <a:t>Before you launch, 12 checks: you can name 50 target customers; ten told you the problem in their words; you know what they use today; the price matches the motion; two or three channels, each with an owner and a budget; you know your activation event; CAC and payback targets are written down; the sales stages have expected days; pilot customers agreed to be references; website, demo and pricing page tell the same story; every number has an owner; a review date is 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055982-899E-A7C4-AA9B-F0440206D8B1}"/>
              </a:ext>
            </a:extLst>
          </p:cNvPr>
          <p:cNvSpPr/>
          <p:nvPr userDrawn="1"/>
        </p:nvSpPr>
        <p:spPr>
          <a:xfrm>
            <a:off x="1" y="0"/>
            <a:ext cx="15803562" cy="136794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 sz="1000" dirty="0">
              <a:solidFill>
                <a:schemeClr val="accent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C35B7DE8-E8E3-EED6-0A3B-FA9FFFB67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9963" y="4623752"/>
            <a:ext cx="10688637" cy="44319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lnSpc>
                <a:spcPct val="100000"/>
              </a:lnSpc>
              <a:defRPr sz="9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5" name="Picture Placeholder 106">
            <a:extLst>
              <a:ext uri="{FF2B5EF4-FFF2-40B4-BE49-F238E27FC236}">
                <a16:creationId xmlns:a16="http://schemas.microsoft.com/office/drawing/2014/main" id="{5061256D-7897-D604-3661-80A32DC676B1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4078782" y="3286063"/>
            <a:ext cx="10400468" cy="65637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6" name="Text Placeholder 50">
            <a:extLst>
              <a:ext uri="{FF2B5EF4-FFF2-40B4-BE49-F238E27FC236}">
                <a16:creationId xmlns:a16="http://schemas.microsoft.com/office/drawing/2014/main" id="{84A725D1-36DA-6E40-F4E0-AB27D8D3E4E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463086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7" name="Text Placeholder 50">
            <a:extLst>
              <a:ext uri="{FF2B5EF4-FFF2-40B4-BE49-F238E27FC236}">
                <a16:creationId xmlns:a16="http://schemas.microsoft.com/office/drawing/2014/main" id="{3600FDF7-4BD7-B118-7E64-B4A462D7323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69962" y="90862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473112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1A28D001-EC63-1A8C-69F7-6099EBBCC878}"/>
              </a:ext>
            </a:extLst>
          </p:cNvPr>
          <p:cNvSpPr/>
          <p:nvPr userDrawn="1"/>
        </p:nvSpPr>
        <p:spPr>
          <a:xfrm>
            <a:off x="1" y="0"/>
            <a:ext cx="9784079" cy="136794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 sz="1000" dirty="0">
              <a:solidFill>
                <a:schemeClr val="accent1"/>
              </a:solidFill>
              <a:latin typeface="Fraktion Sans Light" pitchFamily="2" charset="77"/>
              <a:cs typeface="Arial" panose="020B0604020202020204" pitchFamily="34" charset="0"/>
            </a:endParaRPr>
          </a:p>
        </p:txBody>
      </p:sp>
      <p:sp>
        <p:nvSpPr>
          <p:cNvPr id="12" name="Text Placeholder 50">
            <a:extLst>
              <a:ext uri="{FF2B5EF4-FFF2-40B4-BE49-F238E27FC236}">
                <a16:creationId xmlns:a16="http://schemas.microsoft.com/office/drawing/2014/main" id="{645527D3-0773-DB65-C8CD-2681F09251FF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969962" y="8645245"/>
            <a:ext cx="7978704" cy="1971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4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endParaRPr lang="en-US" dirty="0"/>
          </a:p>
        </p:txBody>
      </p:sp>
      <p:sp>
        <p:nvSpPr>
          <p:cNvPr id="24" name="Text Placeholder 50">
            <a:extLst>
              <a:ext uri="{FF2B5EF4-FFF2-40B4-BE49-F238E27FC236}">
                <a16:creationId xmlns:a16="http://schemas.microsoft.com/office/drawing/2014/main" id="{A2038E43-EE42-CC12-1C6A-41E6A3652953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11178096" y="3780869"/>
            <a:ext cx="12324842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</a:t>
            </a:r>
          </a:p>
        </p:txBody>
      </p:sp>
      <p:sp>
        <p:nvSpPr>
          <p:cNvPr id="14" name="Text Placeholder 50">
            <a:extLst>
              <a:ext uri="{FF2B5EF4-FFF2-40B4-BE49-F238E27FC236}">
                <a16:creationId xmlns:a16="http://schemas.microsoft.com/office/drawing/2014/main" id="{25B82677-0772-5B36-A9C8-B58F17457191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11178096" y="1674931"/>
            <a:ext cx="12324842" cy="129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4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AD35FFD-27C1-1413-4579-2B811E10D3C3}"/>
              </a:ext>
            </a:extLst>
          </p:cNvPr>
          <p:cNvSpPr>
            <a:spLocks noGrp="1"/>
          </p:cNvSpPr>
          <p:nvPr userDrawn="1">
            <p:ph type="pic" sz="quarter" idx="23"/>
          </p:nvPr>
        </p:nvSpPr>
        <p:spPr>
          <a:xfrm>
            <a:off x="969962" y="5306280"/>
            <a:ext cx="2469600" cy="2469599"/>
          </a:xfrm>
          <a:prstGeom prst="roundRect">
            <a:avLst>
              <a:gd name="adj" fmla="val 1125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0C8C924-F890-196E-CB5F-57EECF7D3BD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969962" y="2847875"/>
            <a:ext cx="7978704" cy="1011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Lorem ipsum</a:t>
            </a:r>
          </a:p>
        </p:txBody>
      </p:sp>
      <p:sp>
        <p:nvSpPr>
          <p:cNvPr id="9" name="Text Placeholder 50">
            <a:extLst>
              <a:ext uri="{FF2B5EF4-FFF2-40B4-BE49-F238E27FC236}">
                <a16:creationId xmlns:a16="http://schemas.microsoft.com/office/drawing/2014/main" id="{54181B67-2BAC-3356-935B-CDBFC49C2784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69962" y="4012063"/>
            <a:ext cx="797870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6" name="Text Placeholder 50">
            <a:extLst>
              <a:ext uri="{FF2B5EF4-FFF2-40B4-BE49-F238E27FC236}">
                <a16:creationId xmlns:a16="http://schemas.microsoft.com/office/drawing/2014/main" id="{DE40C12B-3388-7C29-CBED-19FCEC9272DD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11178096" y="4955110"/>
            <a:ext cx="12324842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</a:t>
            </a:r>
          </a:p>
        </p:txBody>
      </p:sp>
      <p:sp>
        <p:nvSpPr>
          <p:cNvPr id="27" name="Text Placeholder 50">
            <a:extLst>
              <a:ext uri="{FF2B5EF4-FFF2-40B4-BE49-F238E27FC236}">
                <a16:creationId xmlns:a16="http://schemas.microsoft.com/office/drawing/2014/main" id="{5F9F195E-8EB7-0767-1BF8-3558C478B5B8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11178096" y="6129351"/>
            <a:ext cx="12324842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</a:t>
            </a:r>
          </a:p>
        </p:txBody>
      </p:sp>
      <p:sp>
        <p:nvSpPr>
          <p:cNvPr id="28" name="Text Placeholder 50">
            <a:extLst>
              <a:ext uri="{FF2B5EF4-FFF2-40B4-BE49-F238E27FC236}">
                <a16:creationId xmlns:a16="http://schemas.microsoft.com/office/drawing/2014/main" id="{2FED7131-0150-4471-DE42-61781382C20E}"/>
              </a:ext>
            </a:extLst>
          </p:cNvPr>
          <p:cNvSpPr>
            <a:spLocks noGrp="1"/>
          </p:cNvSpPr>
          <p:nvPr userDrawn="1">
            <p:ph type="body" sz="quarter" idx="29" hasCustomPrompt="1"/>
          </p:nvPr>
        </p:nvSpPr>
        <p:spPr>
          <a:xfrm>
            <a:off x="11178096" y="7303592"/>
            <a:ext cx="12324842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</a:t>
            </a:r>
          </a:p>
        </p:txBody>
      </p:sp>
      <p:sp>
        <p:nvSpPr>
          <p:cNvPr id="29" name="Text Placeholder 50">
            <a:extLst>
              <a:ext uri="{FF2B5EF4-FFF2-40B4-BE49-F238E27FC236}">
                <a16:creationId xmlns:a16="http://schemas.microsoft.com/office/drawing/2014/main" id="{7784E1B2-E458-1F6F-0BEE-BB1E3FFCE839}"/>
              </a:ext>
            </a:extLst>
          </p:cNvPr>
          <p:cNvSpPr>
            <a:spLocks noGrp="1"/>
          </p:cNvSpPr>
          <p:nvPr userDrawn="1">
            <p:ph type="body" sz="quarter" idx="30" hasCustomPrompt="1"/>
          </p:nvPr>
        </p:nvSpPr>
        <p:spPr>
          <a:xfrm>
            <a:off x="11178096" y="8477833"/>
            <a:ext cx="12324842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</a:t>
            </a:r>
          </a:p>
        </p:txBody>
      </p:sp>
      <p:sp>
        <p:nvSpPr>
          <p:cNvPr id="30" name="Text Placeholder 50">
            <a:extLst>
              <a:ext uri="{FF2B5EF4-FFF2-40B4-BE49-F238E27FC236}">
                <a16:creationId xmlns:a16="http://schemas.microsoft.com/office/drawing/2014/main" id="{C693A8FD-0957-0733-B590-D98DA1711679}"/>
              </a:ext>
            </a:extLst>
          </p:cNvPr>
          <p:cNvSpPr>
            <a:spLocks noGrp="1"/>
          </p:cNvSpPr>
          <p:nvPr userDrawn="1">
            <p:ph type="body" sz="quarter" idx="31" hasCustomPrompt="1"/>
          </p:nvPr>
        </p:nvSpPr>
        <p:spPr>
          <a:xfrm>
            <a:off x="11178096" y="9652074"/>
            <a:ext cx="12324842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</a:t>
            </a:r>
          </a:p>
        </p:txBody>
      </p:sp>
      <p:sp>
        <p:nvSpPr>
          <p:cNvPr id="31" name="Text Placeholder 50">
            <a:extLst>
              <a:ext uri="{FF2B5EF4-FFF2-40B4-BE49-F238E27FC236}">
                <a16:creationId xmlns:a16="http://schemas.microsoft.com/office/drawing/2014/main" id="{3EA47816-E608-3191-9BED-4DC21C277FC6}"/>
              </a:ext>
            </a:extLst>
          </p:cNvPr>
          <p:cNvSpPr>
            <a:spLocks noGrp="1"/>
          </p:cNvSpPr>
          <p:nvPr userDrawn="1">
            <p:ph type="body" sz="quarter" idx="32" hasCustomPrompt="1"/>
          </p:nvPr>
        </p:nvSpPr>
        <p:spPr>
          <a:xfrm>
            <a:off x="11178096" y="10826315"/>
            <a:ext cx="12324842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</a:t>
            </a: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E8BBEB29-05F4-025F-17ED-23DD6EA90123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1" name="Text Placeholder 50">
            <a:extLst>
              <a:ext uri="{FF2B5EF4-FFF2-40B4-BE49-F238E27FC236}">
                <a16:creationId xmlns:a16="http://schemas.microsoft.com/office/drawing/2014/main" id="{1928E486-543A-E69C-ED77-F721DED8B3E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875476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ortu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1D4A38BC-9AE7-33BA-6BBE-1A9D6919ACB0}"/>
              </a:ext>
            </a:extLst>
          </p:cNvPr>
          <p:cNvSpPr/>
          <p:nvPr userDrawn="1"/>
        </p:nvSpPr>
        <p:spPr>
          <a:xfrm>
            <a:off x="976312" y="7690649"/>
            <a:ext cx="22566235" cy="3674712"/>
          </a:xfrm>
          <a:prstGeom prst="ellipse">
            <a:avLst/>
          </a:prstGeom>
          <a:gradFill flip="none" rotWithShape="1">
            <a:gsLst>
              <a:gs pos="50000">
                <a:srgbClr val="FFF5F5"/>
              </a:gs>
              <a:gs pos="91000">
                <a:srgbClr val="F08276">
                  <a:alpha val="2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rgbClr val="FFFFFF"/>
              </a:solidFill>
              <a:latin typeface="Fraktion Sans Light" pitchFamily="2" charset="77"/>
              <a:cs typeface="Arial" panose="020B0604020202020204" pitchFamily="34" charset="0"/>
            </a:endParaRPr>
          </a:p>
        </p:txBody>
      </p:sp>
      <p:sp>
        <p:nvSpPr>
          <p:cNvPr id="133" name="Text Placeholder 50">
            <a:extLst>
              <a:ext uri="{FF2B5EF4-FFF2-40B4-BE49-F238E27FC236}">
                <a16:creationId xmlns:a16="http://schemas.microsoft.com/office/drawing/2014/main" id="{786698F8-FA8D-95C2-8C5C-6FD66E3C609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108952" y="10084767"/>
            <a:ext cx="826134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3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D52CF91-A5A3-8BD4-BDF7-BCBDB44743E6}"/>
              </a:ext>
            </a:extLst>
          </p:cNvPr>
          <p:cNvSpPr/>
          <p:nvPr userDrawn="1"/>
        </p:nvSpPr>
        <p:spPr>
          <a:xfrm>
            <a:off x="976312" y="5033411"/>
            <a:ext cx="22566238" cy="449459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 sz="1000" dirty="0">
              <a:solidFill>
                <a:schemeClr val="accent1"/>
              </a:solidFill>
              <a:latin typeface="Fraktion Sans Light" pitchFamily="2" charset="77"/>
              <a:cs typeface="Arial" panose="020B0604020202020204" pitchFamily="34" charset="0"/>
            </a:endParaRPr>
          </a:p>
        </p:txBody>
      </p:sp>
      <p:sp>
        <p:nvSpPr>
          <p:cNvPr id="107" name="Picture Placeholder 106">
            <a:extLst>
              <a:ext uri="{FF2B5EF4-FFF2-40B4-BE49-F238E27FC236}">
                <a16:creationId xmlns:a16="http://schemas.microsoft.com/office/drawing/2014/main" id="{C295352C-AD4E-F0B8-428A-D6FDA27D0D1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790900" y="8299450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02" name="Title 2">
            <a:extLst>
              <a:ext uri="{FF2B5EF4-FFF2-40B4-BE49-F238E27FC236}">
                <a16:creationId xmlns:a16="http://schemas.microsoft.com/office/drawing/2014/main" id="{736B2ADC-4C9E-6FB9-853B-93B6D886F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533" y="1531039"/>
            <a:ext cx="19724184" cy="22159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103" name="Text Placeholder 50">
            <a:extLst>
              <a:ext uri="{FF2B5EF4-FFF2-40B4-BE49-F238E27FC236}">
                <a16:creationId xmlns:a16="http://schemas.microsoft.com/office/drawing/2014/main" id="{C8625E1B-1A1D-F1E0-55EB-4662A746009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50273" y="867840"/>
            <a:ext cx="797870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04" name="Text Placeholder 50">
            <a:extLst>
              <a:ext uri="{FF2B5EF4-FFF2-40B4-BE49-F238E27FC236}">
                <a16:creationId xmlns:a16="http://schemas.microsoft.com/office/drawing/2014/main" id="{103C8D4D-53F8-E667-DF03-966706FD009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790182" y="5689769"/>
            <a:ext cx="4063806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44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105" name="Text Placeholder 50">
            <a:extLst>
              <a:ext uri="{FF2B5EF4-FFF2-40B4-BE49-F238E27FC236}">
                <a16:creationId xmlns:a16="http://schemas.microsoft.com/office/drawing/2014/main" id="{7860F730-AA67-D281-5F69-DDC84BD67CE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790181" y="6585735"/>
            <a:ext cx="4063795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3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08" name="Picture Placeholder 106">
            <a:extLst>
              <a:ext uri="{FF2B5EF4-FFF2-40B4-BE49-F238E27FC236}">
                <a16:creationId xmlns:a16="http://schemas.microsoft.com/office/drawing/2014/main" id="{E60F192E-67B5-6971-8CC6-D46D74216AE2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222463" y="8299450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09" name="Picture Placeholder 106">
            <a:extLst>
              <a:ext uri="{FF2B5EF4-FFF2-40B4-BE49-F238E27FC236}">
                <a16:creationId xmlns:a16="http://schemas.microsoft.com/office/drawing/2014/main" id="{456659EC-1761-C72F-AC1F-5391321DF1E1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4654026" y="8299450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16" name="Picture Placeholder 106">
            <a:extLst>
              <a:ext uri="{FF2B5EF4-FFF2-40B4-BE49-F238E27FC236}">
                <a16:creationId xmlns:a16="http://schemas.microsoft.com/office/drawing/2014/main" id="{EF53A5F9-D7BE-0768-D28B-F9E31932ED34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402806" y="8299450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17" name="Text Placeholder 50">
            <a:extLst>
              <a:ext uri="{FF2B5EF4-FFF2-40B4-BE49-F238E27FC236}">
                <a16:creationId xmlns:a16="http://schemas.microsoft.com/office/drawing/2014/main" id="{E3D775CD-083D-E9B2-881C-F3B3F8A12AD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402088" y="5689769"/>
            <a:ext cx="4063806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44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118" name="Text Placeholder 50">
            <a:extLst>
              <a:ext uri="{FF2B5EF4-FFF2-40B4-BE49-F238E27FC236}">
                <a16:creationId xmlns:a16="http://schemas.microsoft.com/office/drawing/2014/main" id="{2FD5A1D0-8124-CCD1-2C44-FB79224F68D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402087" y="6585735"/>
            <a:ext cx="4063795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3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19" name="Picture Placeholder 106">
            <a:extLst>
              <a:ext uri="{FF2B5EF4-FFF2-40B4-BE49-F238E27FC236}">
                <a16:creationId xmlns:a16="http://schemas.microsoft.com/office/drawing/2014/main" id="{E7423070-F443-6FF1-C596-5EC670024BBF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834369" y="8299450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20" name="Picture Placeholder 106">
            <a:extLst>
              <a:ext uri="{FF2B5EF4-FFF2-40B4-BE49-F238E27FC236}">
                <a16:creationId xmlns:a16="http://schemas.microsoft.com/office/drawing/2014/main" id="{97373623-5A2E-6D2E-E86B-31B74D6CA1F4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10265932" y="8299450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23" name="Picture Placeholder 106">
            <a:extLst>
              <a:ext uri="{FF2B5EF4-FFF2-40B4-BE49-F238E27FC236}">
                <a16:creationId xmlns:a16="http://schemas.microsoft.com/office/drawing/2014/main" id="{65DC376F-4422-150A-6AD9-EBA114F891D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3032641" y="8299450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24" name="Text Placeholder 50">
            <a:extLst>
              <a:ext uri="{FF2B5EF4-FFF2-40B4-BE49-F238E27FC236}">
                <a16:creationId xmlns:a16="http://schemas.microsoft.com/office/drawing/2014/main" id="{81EEFF7A-D825-9577-B99D-51B3F5FD3A3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3031923" y="5689769"/>
            <a:ext cx="4063806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44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125" name="Text Placeholder 50">
            <a:extLst>
              <a:ext uri="{FF2B5EF4-FFF2-40B4-BE49-F238E27FC236}">
                <a16:creationId xmlns:a16="http://schemas.microsoft.com/office/drawing/2014/main" id="{A6D0DD47-6FDD-99C7-B685-B40853DA287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3031922" y="6585735"/>
            <a:ext cx="4063795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3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26" name="Picture Placeholder 106">
            <a:extLst>
              <a:ext uri="{FF2B5EF4-FFF2-40B4-BE49-F238E27FC236}">
                <a16:creationId xmlns:a16="http://schemas.microsoft.com/office/drawing/2014/main" id="{042B2231-F78C-4F97-CEF5-71AD8E4CE1E6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4464204" y="8299450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27" name="Picture Placeholder 106">
            <a:extLst>
              <a:ext uri="{FF2B5EF4-FFF2-40B4-BE49-F238E27FC236}">
                <a16:creationId xmlns:a16="http://schemas.microsoft.com/office/drawing/2014/main" id="{A51F232B-0EA6-4E58-19AA-E0E3156728BC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15895767" y="8299450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28" name="Picture Placeholder 106">
            <a:extLst>
              <a:ext uri="{FF2B5EF4-FFF2-40B4-BE49-F238E27FC236}">
                <a16:creationId xmlns:a16="http://schemas.microsoft.com/office/drawing/2014/main" id="{E159B18B-EA08-5940-F7BB-FD90128113A4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8662477" y="8299450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29" name="Text Placeholder 50">
            <a:extLst>
              <a:ext uri="{FF2B5EF4-FFF2-40B4-BE49-F238E27FC236}">
                <a16:creationId xmlns:a16="http://schemas.microsoft.com/office/drawing/2014/main" id="{486B096C-D968-68D0-5001-588AC3DED28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8661759" y="5689769"/>
            <a:ext cx="4063806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44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130" name="Text Placeholder 50">
            <a:extLst>
              <a:ext uri="{FF2B5EF4-FFF2-40B4-BE49-F238E27FC236}">
                <a16:creationId xmlns:a16="http://schemas.microsoft.com/office/drawing/2014/main" id="{02FF4EDC-4FED-5250-F4D2-E7E19207CE3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8661758" y="6585735"/>
            <a:ext cx="4063795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3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31" name="Picture Placeholder 106">
            <a:extLst>
              <a:ext uri="{FF2B5EF4-FFF2-40B4-BE49-F238E27FC236}">
                <a16:creationId xmlns:a16="http://schemas.microsoft.com/office/drawing/2014/main" id="{4D4B0011-9704-A97F-FB55-949FB772FDEB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0094040" y="8299450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32" name="Picture Placeholder 106">
            <a:extLst>
              <a:ext uri="{FF2B5EF4-FFF2-40B4-BE49-F238E27FC236}">
                <a16:creationId xmlns:a16="http://schemas.microsoft.com/office/drawing/2014/main" id="{5333E36A-3AE4-D01B-D373-4DB6265D521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1525603" y="8299450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35" name="Slide Number Placeholder 5">
            <a:extLst>
              <a:ext uri="{FF2B5EF4-FFF2-40B4-BE49-F238E27FC236}">
                <a16:creationId xmlns:a16="http://schemas.microsoft.com/office/drawing/2014/main" id="{BEF51212-0A6E-4DBE-6D1C-21C2AABB44CD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6" name="Text Placeholder 50">
            <a:extLst>
              <a:ext uri="{FF2B5EF4-FFF2-40B4-BE49-F238E27FC236}">
                <a16:creationId xmlns:a16="http://schemas.microsoft.com/office/drawing/2014/main" id="{0E32C65B-F3E8-9ECD-FE1F-888C677491F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  <p:sp>
        <p:nvSpPr>
          <p:cNvPr id="137" name="Text Placeholder 50">
            <a:extLst>
              <a:ext uri="{FF2B5EF4-FFF2-40B4-BE49-F238E27FC236}">
                <a16:creationId xmlns:a16="http://schemas.microsoft.com/office/drawing/2014/main" id="{37989FD3-1DE1-8572-14DF-C7FB903C697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925787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 b="0" i="0" spc="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3900063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ortunit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52C8E520-CAED-A1BC-498B-D42E45BC26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533" y="1531039"/>
            <a:ext cx="19724184" cy="22159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5" name="Text Placeholder 50">
            <a:extLst>
              <a:ext uri="{FF2B5EF4-FFF2-40B4-BE49-F238E27FC236}">
                <a16:creationId xmlns:a16="http://schemas.microsoft.com/office/drawing/2014/main" id="{021175AA-6C58-19F6-F48B-A6A8D9C5626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50273" y="867840"/>
            <a:ext cx="797870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7BE9ADA-D4A6-9B0C-264E-CA4DB37771BB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Text Placeholder 50">
            <a:extLst>
              <a:ext uri="{FF2B5EF4-FFF2-40B4-BE49-F238E27FC236}">
                <a16:creationId xmlns:a16="http://schemas.microsoft.com/office/drawing/2014/main" id="{56D5DF01-8E3F-247E-E782-A5FBC5B3D4A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  <p:sp>
        <p:nvSpPr>
          <p:cNvPr id="17" name="Text Placeholder 50">
            <a:extLst>
              <a:ext uri="{FF2B5EF4-FFF2-40B4-BE49-F238E27FC236}">
                <a16:creationId xmlns:a16="http://schemas.microsoft.com/office/drawing/2014/main" id="{289A7078-2143-BCE8-6DB1-D66CF683B55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685833" y="5517854"/>
            <a:ext cx="5566416" cy="2118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endParaRPr lang="en-US" dirty="0"/>
          </a:p>
        </p:txBody>
      </p:sp>
      <p:sp>
        <p:nvSpPr>
          <p:cNvPr id="21" name="Text Placeholder 50">
            <a:extLst>
              <a:ext uri="{FF2B5EF4-FFF2-40B4-BE49-F238E27FC236}">
                <a16:creationId xmlns:a16="http://schemas.microsoft.com/office/drawing/2014/main" id="{0098D116-7F3C-015E-0C90-0FEED90FAA5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451015" y="5517854"/>
            <a:ext cx="5566416" cy="2118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endParaRPr lang="en-US" dirty="0"/>
          </a:p>
        </p:txBody>
      </p:sp>
      <p:sp>
        <p:nvSpPr>
          <p:cNvPr id="22" name="Text Placeholder 50">
            <a:extLst>
              <a:ext uri="{FF2B5EF4-FFF2-40B4-BE49-F238E27FC236}">
                <a16:creationId xmlns:a16="http://schemas.microsoft.com/office/drawing/2014/main" id="{7BFCA5BD-B57E-F12C-9563-EAAF209DD9E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7266491" y="5517854"/>
            <a:ext cx="5566416" cy="21187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endParaRPr lang="en-US" dirty="0"/>
          </a:p>
        </p:txBody>
      </p:sp>
      <p:sp>
        <p:nvSpPr>
          <p:cNvPr id="24" name="Text Placeholder 50">
            <a:extLst>
              <a:ext uri="{FF2B5EF4-FFF2-40B4-BE49-F238E27FC236}">
                <a16:creationId xmlns:a16="http://schemas.microsoft.com/office/drawing/2014/main" id="{14CE519E-FE4C-D4D0-9D81-0B9CB74DD95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750112" y="10674223"/>
            <a:ext cx="4502136" cy="431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25" name="Picture Placeholder 10">
            <a:extLst>
              <a:ext uri="{FF2B5EF4-FFF2-40B4-BE49-F238E27FC236}">
                <a16:creationId xmlns:a16="http://schemas.microsoft.com/office/drawing/2014/main" id="{6A653A57-6EE9-27EF-5435-009CF28C6BF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685832" y="10477979"/>
            <a:ext cx="824400" cy="824400"/>
          </a:xfrm>
          <a:prstGeom prst="roundRect">
            <a:avLst>
              <a:gd name="adj" fmla="val 1125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26" name="Text Placeholder 50">
            <a:extLst>
              <a:ext uri="{FF2B5EF4-FFF2-40B4-BE49-F238E27FC236}">
                <a16:creationId xmlns:a16="http://schemas.microsoft.com/office/drawing/2014/main" id="{D1B32DC7-F65A-2B99-AEB5-27CF139359A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515295" y="10674223"/>
            <a:ext cx="4502136" cy="431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27" name="Picture Placeholder 10">
            <a:extLst>
              <a:ext uri="{FF2B5EF4-FFF2-40B4-BE49-F238E27FC236}">
                <a16:creationId xmlns:a16="http://schemas.microsoft.com/office/drawing/2014/main" id="{FE699A43-8B16-3526-3278-2623DDDB6093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9451015" y="10477979"/>
            <a:ext cx="824400" cy="824400"/>
          </a:xfrm>
          <a:prstGeom prst="roundRect">
            <a:avLst>
              <a:gd name="adj" fmla="val 1125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28" name="Text Placeholder 50">
            <a:extLst>
              <a:ext uri="{FF2B5EF4-FFF2-40B4-BE49-F238E27FC236}">
                <a16:creationId xmlns:a16="http://schemas.microsoft.com/office/drawing/2014/main" id="{7D34AA81-0BE9-6629-1063-80424D10A53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8330771" y="10674223"/>
            <a:ext cx="4502136" cy="431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163828A7-34E5-5676-7312-4919D26F889D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17266491" y="10477979"/>
            <a:ext cx="824400" cy="824400"/>
          </a:xfrm>
          <a:prstGeom prst="roundRect">
            <a:avLst>
              <a:gd name="adj" fmla="val 1125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148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portunit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22;p20">
            <a:extLst>
              <a:ext uri="{FF2B5EF4-FFF2-40B4-BE49-F238E27FC236}">
                <a16:creationId xmlns:a16="http://schemas.microsoft.com/office/drawing/2014/main" id="{24E850FC-9518-3996-CB5C-EA9B055CEEB6}"/>
              </a:ext>
            </a:extLst>
          </p:cNvPr>
          <p:cNvSpPr/>
          <p:nvPr userDrawn="1"/>
        </p:nvSpPr>
        <p:spPr>
          <a:xfrm flipH="1">
            <a:off x="12239624" y="0"/>
            <a:ext cx="12239624" cy="1367948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024" tIns="45479" rIns="91024" bIns="45479" anchor="ctr" anchorCtr="0">
            <a:noAutofit/>
          </a:bodyPr>
          <a:lstStyle/>
          <a:p>
            <a:pPr algn="ctr">
              <a:buClr>
                <a:schemeClr val="lt1"/>
              </a:buClr>
              <a:buSzPts val="400"/>
            </a:pPr>
            <a:endParaRPr sz="1064">
              <a:solidFill>
                <a:srgbClr val="181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Text Placeholder 50">
            <a:extLst>
              <a:ext uri="{FF2B5EF4-FFF2-40B4-BE49-F238E27FC236}">
                <a16:creationId xmlns:a16="http://schemas.microsoft.com/office/drawing/2014/main" id="{0A9FAC6B-4E63-A13E-7CAA-A1579BDBBFE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219942" y="4432798"/>
            <a:ext cx="10282995" cy="10353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</a:t>
            </a:r>
          </a:p>
        </p:txBody>
      </p:sp>
      <p:sp>
        <p:nvSpPr>
          <p:cNvPr id="17" name="Text Placeholder 50">
            <a:extLst>
              <a:ext uri="{FF2B5EF4-FFF2-40B4-BE49-F238E27FC236}">
                <a16:creationId xmlns:a16="http://schemas.microsoft.com/office/drawing/2014/main" id="{6663A157-CEC6-D1DB-921E-F968DD6324E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219942" y="2083223"/>
            <a:ext cx="10282994" cy="11648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27" name="Text Placeholder 50">
            <a:extLst>
              <a:ext uri="{FF2B5EF4-FFF2-40B4-BE49-F238E27FC236}">
                <a16:creationId xmlns:a16="http://schemas.microsoft.com/office/drawing/2014/main" id="{3B99FF90-CB51-9191-6B9A-B27FC41BCD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219942" y="8406047"/>
            <a:ext cx="10282994" cy="15770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</p:txBody>
      </p:sp>
      <p:sp>
        <p:nvSpPr>
          <p:cNvPr id="30" name="Text Placeholder 50">
            <a:extLst>
              <a:ext uri="{FF2B5EF4-FFF2-40B4-BE49-F238E27FC236}">
                <a16:creationId xmlns:a16="http://schemas.microsoft.com/office/drawing/2014/main" id="{4C2D9FC9-FAB8-29E3-23AD-FA1D01CE7DD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219942" y="6424309"/>
            <a:ext cx="10282994" cy="10353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BAE35710-59D2-452B-3727-2CDF5D6E4D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9963" y="5177750"/>
            <a:ext cx="9534486" cy="3323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lnSpc>
                <a:spcPct val="100000"/>
              </a:lnSpc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DC508932-5BF9-CD82-261D-8DF663A0D470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2" name="Text Placeholder 50">
            <a:extLst>
              <a:ext uri="{FF2B5EF4-FFF2-40B4-BE49-F238E27FC236}">
                <a16:creationId xmlns:a16="http://schemas.microsoft.com/office/drawing/2014/main" id="{F1FA0375-3C25-2721-06C9-A4D77BCD9F9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3453133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D9FD93-83BD-B21B-D1BC-7B36D44132EC}"/>
              </a:ext>
            </a:extLst>
          </p:cNvPr>
          <p:cNvSpPr/>
          <p:nvPr userDrawn="1"/>
        </p:nvSpPr>
        <p:spPr>
          <a:xfrm>
            <a:off x="0" y="6838949"/>
            <a:ext cx="24479250" cy="68405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Fraktion Sans Light" pitchFamily="2" charset="77"/>
              <a:cs typeface="Arial" panose="020B0604020202020204" pitchFamily="34" charset="0"/>
            </a:endParaRPr>
          </a:p>
        </p:txBody>
      </p:sp>
      <p:sp>
        <p:nvSpPr>
          <p:cNvPr id="10" name="Text Placeholder 50">
            <a:extLst>
              <a:ext uri="{FF2B5EF4-FFF2-40B4-BE49-F238E27FC236}">
                <a16:creationId xmlns:a16="http://schemas.microsoft.com/office/drawing/2014/main" id="{06E53129-ED76-BAE3-F6ED-C427D41AC8C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953425" y="8240193"/>
            <a:ext cx="18572400" cy="16619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54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. 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48A2BC3F-39CF-98AB-EFF6-F45DA572C1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72382" y="4368875"/>
            <a:ext cx="9534486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7200" b="0" i="0">
                <a:solidFill>
                  <a:schemeClr val="bg2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5" name="Isosceles Triangle 5">
            <a:extLst>
              <a:ext uri="{FF2B5EF4-FFF2-40B4-BE49-F238E27FC236}">
                <a16:creationId xmlns:a16="http://schemas.microsoft.com/office/drawing/2014/main" id="{99CF2100-74C0-8A93-C431-75180D616CE2}"/>
              </a:ext>
            </a:extLst>
          </p:cNvPr>
          <p:cNvSpPr/>
          <p:nvPr userDrawn="1"/>
        </p:nvSpPr>
        <p:spPr>
          <a:xfrm rot="10800000">
            <a:off x="11807190" y="6797040"/>
            <a:ext cx="864870" cy="499110"/>
          </a:xfrm>
          <a:prstGeom prst="triangle">
            <a:avLst/>
          </a:prstGeom>
          <a:solidFill>
            <a:srgbClr val="FF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Fraktion Sans Light" pitchFamily="2" charset="7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7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D9FD93-83BD-B21B-D1BC-7B36D44132EC}"/>
              </a:ext>
            </a:extLst>
          </p:cNvPr>
          <p:cNvSpPr/>
          <p:nvPr userDrawn="1"/>
        </p:nvSpPr>
        <p:spPr>
          <a:xfrm>
            <a:off x="1980000" y="1980000"/>
            <a:ext cx="20519250" cy="971948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Fraktion Sans Light" pitchFamily="2" charset="77"/>
              <a:cs typeface="Arial" panose="020B0604020202020204" pitchFamily="34" charset="0"/>
            </a:endParaRP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A6DB1A79-D28C-2433-1367-014F8810B1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72382" y="5247431"/>
            <a:ext cx="9534486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7200" b="0" i="0">
                <a:solidFill>
                  <a:schemeClr val="bg2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12" name="Text Placeholder 50">
            <a:extLst>
              <a:ext uri="{FF2B5EF4-FFF2-40B4-BE49-F238E27FC236}">
                <a16:creationId xmlns:a16="http://schemas.microsoft.com/office/drawing/2014/main" id="{A86550A6-8C12-9840-6C6D-C7088162BBB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48150" y="7039572"/>
            <a:ext cx="15982950" cy="16619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54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85688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9D392E-D9CE-2E50-E4A8-C1AD48381338}"/>
              </a:ext>
            </a:extLst>
          </p:cNvPr>
          <p:cNvSpPr/>
          <p:nvPr userDrawn="1"/>
        </p:nvSpPr>
        <p:spPr>
          <a:xfrm flipH="1">
            <a:off x="0" y="0"/>
            <a:ext cx="16380000" cy="136794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Fraktion Sans Light" pitchFamily="2" charset="77"/>
              <a:cs typeface="Arial" panose="020B0604020202020204" pitchFamily="34" charset="0"/>
            </a:endParaRPr>
          </a:p>
        </p:txBody>
      </p:sp>
      <p:sp>
        <p:nvSpPr>
          <p:cNvPr id="11" name="Text Placeholder 50">
            <a:extLst>
              <a:ext uri="{FF2B5EF4-FFF2-40B4-BE49-F238E27FC236}">
                <a16:creationId xmlns:a16="http://schemas.microsoft.com/office/drawing/2014/main" id="{44F75325-9CCC-0B70-C380-6645C0A16E6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9963" y="5289427"/>
            <a:ext cx="12310609" cy="18466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4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D1D5C7C9-5C5E-DEAA-6106-32583EF9F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9963" y="1531039"/>
            <a:ext cx="12310610" cy="22159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lnSpc>
                <a:spcPct val="100000"/>
              </a:lnSpc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6" name="Text Placeholder 50">
            <a:extLst>
              <a:ext uri="{FF2B5EF4-FFF2-40B4-BE49-F238E27FC236}">
                <a16:creationId xmlns:a16="http://schemas.microsoft.com/office/drawing/2014/main" id="{4CCD6E5D-D898-22AB-D61E-C3D84BB9588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9962" y="867840"/>
            <a:ext cx="797870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9" name="Picture Placeholder 106">
            <a:extLst>
              <a:ext uri="{FF2B5EF4-FFF2-40B4-BE49-F238E27FC236}">
                <a16:creationId xmlns:a16="http://schemas.microsoft.com/office/drawing/2014/main" id="{6603B205-DF5F-D62E-9D33-B6A4C302B98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4747967" y="4689747"/>
            <a:ext cx="9731284" cy="61654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endParaRPr lang="en-US" dirty="0"/>
          </a:p>
        </p:txBody>
      </p:sp>
      <p:sp>
        <p:nvSpPr>
          <p:cNvPr id="10" name="Text Placeholder 50">
            <a:extLst>
              <a:ext uri="{FF2B5EF4-FFF2-40B4-BE49-F238E27FC236}">
                <a16:creationId xmlns:a16="http://schemas.microsoft.com/office/drawing/2014/main" id="{942A3CCB-16EB-365D-CBD4-F1DACDDCB91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9963" y="7973994"/>
            <a:ext cx="12310608" cy="4628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</a:t>
            </a:r>
          </a:p>
        </p:txBody>
      </p:sp>
      <p:sp>
        <p:nvSpPr>
          <p:cNvPr id="29" name="Text Placeholder 50">
            <a:extLst>
              <a:ext uri="{FF2B5EF4-FFF2-40B4-BE49-F238E27FC236}">
                <a16:creationId xmlns:a16="http://schemas.microsoft.com/office/drawing/2014/main" id="{194E8969-B28C-7A81-549D-508C0B0B8E3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9963" y="9236627"/>
            <a:ext cx="12310608" cy="4628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</a:t>
            </a:r>
          </a:p>
        </p:txBody>
      </p:sp>
      <p:sp>
        <p:nvSpPr>
          <p:cNvPr id="30" name="Text Placeholder 50">
            <a:extLst>
              <a:ext uri="{FF2B5EF4-FFF2-40B4-BE49-F238E27FC236}">
                <a16:creationId xmlns:a16="http://schemas.microsoft.com/office/drawing/2014/main" id="{22FAEFD5-A5DF-8905-CA19-2E3E06100C2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69963" y="10499260"/>
            <a:ext cx="12310608" cy="4628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</a:t>
            </a:r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5E412B6F-13F4-6924-475C-316156B26568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2" name="Text Placeholder 50">
            <a:extLst>
              <a:ext uri="{FF2B5EF4-FFF2-40B4-BE49-F238E27FC236}">
                <a16:creationId xmlns:a16="http://schemas.microsoft.com/office/drawing/2014/main" id="{1AC7FF74-467D-0B94-2783-370F87E4828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3437584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w it wor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Placeholder 50">
            <a:extLst>
              <a:ext uri="{FF2B5EF4-FFF2-40B4-BE49-F238E27FC236}">
                <a16:creationId xmlns:a16="http://schemas.microsoft.com/office/drawing/2014/main" id="{5D6D8A79-2237-046A-2A4B-846389105D8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582809" y="7927394"/>
            <a:ext cx="2160261" cy="431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9" name="Text Placeholder 50">
            <a:extLst>
              <a:ext uri="{FF2B5EF4-FFF2-40B4-BE49-F238E27FC236}">
                <a16:creationId xmlns:a16="http://schemas.microsoft.com/office/drawing/2014/main" id="{9EFBB3D6-2E83-D4A3-8E85-AC8D9DF173F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7582809" y="8641267"/>
            <a:ext cx="2160261" cy="431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9FDE6CA-CE71-7CE1-E0F3-7F04444F79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533" y="1531039"/>
            <a:ext cx="19724184" cy="22159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5" name="Text Placeholder 50">
            <a:extLst>
              <a:ext uri="{FF2B5EF4-FFF2-40B4-BE49-F238E27FC236}">
                <a16:creationId xmlns:a16="http://schemas.microsoft.com/office/drawing/2014/main" id="{1EAAD0C0-10CD-48EA-7CF3-0E29B607B9A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50273" y="867840"/>
            <a:ext cx="797870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C7A424B-B1CF-D882-3DE8-E73E15B68573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" name="Text Placeholder 50">
            <a:extLst>
              <a:ext uri="{FF2B5EF4-FFF2-40B4-BE49-F238E27FC236}">
                <a16:creationId xmlns:a16="http://schemas.microsoft.com/office/drawing/2014/main" id="{4C38624B-4859-5F8A-7A9B-B485707A70A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  <p:sp>
        <p:nvSpPr>
          <p:cNvPr id="15" name="Text Placeholder 50">
            <a:extLst>
              <a:ext uri="{FF2B5EF4-FFF2-40B4-BE49-F238E27FC236}">
                <a16:creationId xmlns:a16="http://schemas.microsoft.com/office/drawing/2014/main" id="{EA198154-F423-C95E-B62F-7D59770AB39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8769853" y="5994020"/>
            <a:ext cx="4303804" cy="10353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16" name="Text Placeholder 50">
            <a:extLst>
              <a:ext uri="{FF2B5EF4-FFF2-40B4-BE49-F238E27FC236}">
                <a16:creationId xmlns:a16="http://schemas.microsoft.com/office/drawing/2014/main" id="{BFA50B0B-E7DA-DF66-9B4D-7C474AA48C1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769853" y="5157458"/>
            <a:ext cx="805081" cy="678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4400" b="0" i="0">
                <a:solidFill>
                  <a:schemeClr val="bg2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18" name="Text Placeholder 50">
            <a:extLst>
              <a:ext uri="{FF2B5EF4-FFF2-40B4-BE49-F238E27FC236}">
                <a16:creationId xmlns:a16="http://schemas.microsoft.com/office/drawing/2014/main" id="{8E69DEEE-5142-82F7-BEA9-0AC9CCF5BF6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8769853" y="8376610"/>
            <a:ext cx="4303804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19" name="Text Placeholder 50">
            <a:extLst>
              <a:ext uri="{FF2B5EF4-FFF2-40B4-BE49-F238E27FC236}">
                <a16:creationId xmlns:a16="http://schemas.microsoft.com/office/drawing/2014/main" id="{B8341CDC-A484-97E7-72CC-9784B0D935C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8769853" y="7540048"/>
            <a:ext cx="805081" cy="678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4400" b="0" i="0">
                <a:solidFill>
                  <a:schemeClr val="bg2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20" name="Text Placeholder 50">
            <a:extLst>
              <a:ext uri="{FF2B5EF4-FFF2-40B4-BE49-F238E27FC236}">
                <a16:creationId xmlns:a16="http://schemas.microsoft.com/office/drawing/2014/main" id="{32DB1AA9-24D6-CC01-C0AD-AAE31075472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8769853" y="10248520"/>
            <a:ext cx="4303804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21" name="Text Placeholder 50">
            <a:extLst>
              <a:ext uri="{FF2B5EF4-FFF2-40B4-BE49-F238E27FC236}">
                <a16:creationId xmlns:a16="http://schemas.microsoft.com/office/drawing/2014/main" id="{F93A3858-A6C2-3180-C7C7-1BB6A27658A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8769853" y="9411958"/>
            <a:ext cx="805081" cy="678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4400" b="0" i="0">
                <a:solidFill>
                  <a:schemeClr val="bg2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22" name="Text Placeholder 50">
            <a:extLst>
              <a:ext uri="{FF2B5EF4-FFF2-40B4-BE49-F238E27FC236}">
                <a16:creationId xmlns:a16="http://schemas.microsoft.com/office/drawing/2014/main" id="{5AD8EF8D-9C18-8C10-4136-D2CDDA72ABB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69963" y="5193110"/>
            <a:ext cx="5815848" cy="10353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23" name="Text Placeholder 50">
            <a:extLst>
              <a:ext uri="{FF2B5EF4-FFF2-40B4-BE49-F238E27FC236}">
                <a16:creationId xmlns:a16="http://schemas.microsoft.com/office/drawing/2014/main" id="{FF86E07A-0B68-71D1-2940-032C25FCC8B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82809" y="5193110"/>
            <a:ext cx="4401927" cy="10353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24" name="Text Placeholder 50">
            <a:extLst>
              <a:ext uri="{FF2B5EF4-FFF2-40B4-BE49-F238E27FC236}">
                <a16:creationId xmlns:a16="http://schemas.microsoft.com/office/drawing/2014/main" id="{CE6E46E6-FC18-7A2D-9A07-9CA1ED197DA1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3026730" y="5193110"/>
            <a:ext cx="4497665" cy="10353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43" name="Text Placeholder 50">
            <a:extLst>
              <a:ext uri="{FF2B5EF4-FFF2-40B4-BE49-F238E27FC236}">
                <a16:creationId xmlns:a16="http://schemas.microsoft.com/office/drawing/2014/main" id="{CEA04D83-C2B7-9145-93F4-C6F63504648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026730" y="7240169"/>
            <a:ext cx="4438415" cy="1379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</a:t>
            </a:r>
          </a:p>
        </p:txBody>
      </p:sp>
      <p:sp>
        <p:nvSpPr>
          <p:cNvPr id="44" name="Text Placeholder 50">
            <a:extLst>
              <a:ext uri="{FF2B5EF4-FFF2-40B4-BE49-F238E27FC236}">
                <a16:creationId xmlns:a16="http://schemas.microsoft.com/office/drawing/2014/main" id="{1F4E783E-1DF5-1D63-7550-898DA42EEDB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582809" y="7240169"/>
            <a:ext cx="2160261" cy="431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50" name="Text Placeholder 50">
            <a:extLst>
              <a:ext uri="{FF2B5EF4-FFF2-40B4-BE49-F238E27FC236}">
                <a16:creationId xmlns:a16="http://schemas.microsoft.com/office/drawing/2014/main" id="{A8ACCD53-C430-CF70-CE1A-BD2027D3B77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582809" y="9355140"/>
            <a:ext cx="4438415" cy="1379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</a:t>
            </a:r>
          </a:p>
        </p:txBody>
      </p:sp>
    </p:spTree>
    <p:extLst>
      <p:ext uri="{BB962C8B-B14F-4D97-AF65-F5344CB8AC3E}">
        <p14:creationId xmlns:p14="http://schemas.microsoft.com/office/powerpoint/2010/main" val="15874863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 Customer valid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2;p20">
            <a:extLst>
              <a:ext uri="{FF2B5EF4-FFF2-40B4-BE49-F238E27FC236}">
                <a16:creationId xmlns:a16="http://schemas.microsoft.com/office/drawing/2014/main" id="{F2880BB1-E4FE-8AAC-9AD9-0BA9030DF4BC}"/>
              </a:ext>
            </a:extLst>
          </p:cNvPr>
          <p:cNvSpPr/>
          <p:nvPr userDrawn="1"/>
        </p:nvSpPr>
        <p:spPr>
          <a:xfrm>
            <a:off x="0" y="0"/>
            <a:ext cx="12239625" cy="1367948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024" tIns="45479" rIns="91024" bIns="45479" anchor="ctr" anchorCtr="0">
            <a:noAutofit/>
          </a:bodyPr>
          <a:lstStyle/>
          <a:p>
            <a:pPr algn="ctr">
              <a:buClr>
                <a:schemeClr val="lt1"/>
              </a:buClr>
              <a:buSzPts val="400"/>
            </a:pPr>
            <a:endParaRPr sz="1064" b="1" dirty="0">
              <a:solidFill>
                <a:srgbClr val="181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D1D5C7C9-5C5E-DEAA-6106-32583EF9F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9963" y="1531039"/>
            <a:ext cx="9929685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lnSpc>
                <a:spcPct val="100000"/>
              </a:lnSpc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6" name="Text Placeholder 50">
            <a:extLst>
              <a:ext uri="{FF2B5EF4-FFF2-40B4-BE49-F238E27FC236}">
                <a16:creationId xmlns:a16="http://schemas.microsoft.com/office/drawing/2014/main" id="{4CCD6E5D-D898-22AB-D61E-C3D84BB9588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9962" y="867840"/>
            <a:ext cx="797870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0" name="Text Placeholder 50">
            <a:extLst>
              <a:ext uri="{FF2B5EF4-FFF2-40B4-BE49-F238E27FC236}">
                <a16:creationId xmlns:a16="http://schemas.microsoft.com/office/drawing/2014/main" id="{942A3CCB-16EB-365D-CBD4-F1DACDDCB91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9963" y="3920125"/>
            <a:ext cx="10270306" cy="617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4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5E412B6F-13F4-6924-475C-316156B26568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2" name="Text Placeholder 50">
            <a:extLst>
              <a:ext uri="{FF2B5EF4-FFF2-40B4-BE49-F238E27FC236}">
                <a16:creationId xmlns:a16="http://schemas.microsoft.com/office/drawing/2014/main" id="{1AC7FF74-467D-0B94-2783-370F87E4828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  <p:sp>
        <p:nvSpPr>
          <p:cNvPr id="15" name="Text Placeholder 50">
            <a:extLst>
              <a:ext uri="{FF2B5EF4-FFF2-40B4-BE49-F238E27FC236}">
                <a16:creationId xmlns:a16="http://schemas.microsoft.com/office/drawing/2014/main" id="{AEA1E0B4-A149-139D-E2F3-AFA21EBB894C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69963" y="5660435"/>
            <a:ext cx="10270306" cy="617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4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6" name="Text Placeholder 50">
            <a:extLst>
              <a:ext uri="{FF2B5EF4-FFF2-40B4-BE49-F238E27FC236}">
                <a16:creationId xmlns:a16="http://schemas.microsoft.com/office/drawing/2014/main" id="{A4DA5B1E-3436-BA5C-14FD-A52A6FAFE91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69963" y="7400744"/>
            <a:ext cx="10270306" cy="129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4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</a:t>
            </a:r>
          </a:p>
        </p:txBody>
      </p:sp>
      <p:sp>
        <p:nvSpPr>
          <p:cNvPr id="17" name="Text Placeholder 50">
            <a:extLst>
              <a:ext uri="{FF2B5EF4-FFF2-40B4-BE49-F238E27FC236}">
                <a16:creationId xmlns:a16="http://schemas.microsoft.com/office/drawing/2014/main" id="{E28FF69A-A170-5C2D-90A4-214DB3AC1C59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69963" y="9880701"/>
            <a:ext cx="10270306" cy="617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4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FD5ED2FB-3270-679E-CB05-873BF1DB727E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3232199" y="10161329"/>
            <a:ext cx="766800" cy="766800"/>
          </a:xfrm>
          <a:prstGeom prst="roundRect">
            <a:avLst>
              <a:gd name="adj" fmla="val 1125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/>
          </a:p>
        </p:txBody>
      </p:sp>
      <p:sp>
        <p:nvSpPr>
          <p:cNvPr id="20" name="Text Placeholder 50">
            <a:extLst>
              <a:ext uri="{FF2B5EF4-FFF2-40B4-BE49-F238E27FC236}">
                <a16:creationId xmlns:a16="http://schemas.microsoft.com/office/drawing/2014/main" id="{329EB38A-AC25-5226-22A8-AC689A9FF09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305073" y="10084368"/>
            <a:ext cx="9204214" cy="1281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endParaRPr lang="en-US" dirty="0"/>
          </a:p>
        </p:txBody>
      </p:sp>
      <p:sp>
        <p:nvSpPr>
          <p:cNvPr id="24" name="Text Placeholder 50">
            <a:extLst>
              <a:ext uri="{FF2B5EF4-FFF2-40B4-BE49-F238E27FC236}">
                <a16:creationId xmlns:a16="http://schemas.microsoft.com/office/drawing/2014/main" id="{C500C2C8-9DF8-43BD-E97C-14CD72EDE15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4305073" y="11568478"/>
            <a:ext cx="9204214" cy="339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2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3" name="Picture Placeholder 10">
            <a:extLst>
              <a:ext uri="{FF2B5EF4-FFF2-40B4-BE49-F238E27FC236}">
                <a16:creationId xmlns:a16="http://schemas.microsoft.com/office/drawing/2014/main" id="{6470490B-A654-9017-58D7-CA8E3E22F809}"/>
              </a:ext>
            </a:extLst>
          </p:cNvPr>
          <p:cNvSpPr>
            <a:spLocks noGrp="1" noChangeAspect="1"/>
          </p:cNvSpPr>
          <p:nvPr>
            <p:ph type="pic" sz="quarter" idx="49"/>
          </p:nvPr>
        </p:nvSpPr>
        <p:spPr>
          <a:xfrm>
            <a:off x="13232199" y="8059186"/>
            <a:ext cx="766800" cy="766800"/>
          </a:xfrm>
          <a:prstGeom prst="roundRect">
            <a:avLst>
              <a:gd name="adj" fmla="val 1125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34" name="Text Placeholder 50">
            <a:extLst>
              <a:ext uri="{FF2B5EF4-FFF2-40B4-BE49-F238E27FC236}">
                <a16:creationId xmlns:a16="http://schemas.microsoft.com/office/drawing/2014/main" id="{EE504F4F-61E5-33B0-084B-B6FEB1CF2A2E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4305073" y="7970046"/>
            <a:ext cx="9204214" cy="841192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</a:t>
            </a:r>
          </a:p>
        </p:txBody>
      </p:sp>
      <p:sp>
        <p:nvSpPr>
          <p:cNvPr id="35" name="Text Placeholder 50">
            <a:extLst>
              <a:ext uri="{FF2B5EF4-FFF2-40B4-BE49-F238E27FC236}">
                <a16:creationId xmlns:a16="http://schemas.microsoft.com/office/drawing/2014/main" id="{26AEADFE-C10C-6DBD-A51E-1373D8FD4E3C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4305073" y="9014035"/>
            <a:ext cx="9204214" cy="339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2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59FBE10F-6AB3-2088-F03A-968A666679D0}"/>
              </a:ext>
            </a:extLst>
          </p:cNvPr>
          <p:cNvSpPr>
            <a:spLocks noGrp="1" noChangeAspect="1"/>
          </p:cNvSpPr>
          <p:nvPr>
            <p:ph type="pic" sz="quarter" idx="52"/>
          </p:nvPr>
        </p:nvSpPr>
        <p:spPr>
          <a:xfrm>
            <a:off x="13232199" y="5955572"/>
            <a:ext cx="766800" cy="766800"/>
          </a:xfrm>
          <a:prstGeom prst="roundRect">
            <a:avLst>
              <a:gd name="adj" fmla="val 1125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37" name="Text Placeholder 50">
            <a:extLst>
              <a:ext uri="{FF2B5EF4-FFF2-40B4-BE49-F238E27FC236}">
                <a16:creationId xmlns:a16="http://schemas.microsoft.com/office/drawing/2014/main" id="{15A7115B-8BE5-F636-CBA5-8A02970FC09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4305073" y="5866432"/>
            <a:ext cx="9204214" cy="841192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</a:t>
            </a:r>
          </a:p>
        </p:txBody>
      </p:sp>
      <p:sp>
        <p:nvSpPr>
          <p:cNvPr id="38" name="Text Placeholder 50">
            <a:extLst>
              <a:ext uri="{FF2B5EF4-FFF2-40B4-BE49-F238E27FC236}">
                <a16:creationId xmlns:a16="http://schemas.microsoft.com/office/drawing/2014/main" id="{6BDA28BE-1FC3-B212-B27B-BE8681CE201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4305073" y="6910421"/>
            <a:ext cx="9204214" cy="339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2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9" name="Picture Placeholder 10">
            <a:extLst>
              <a:ext uri="{FF2B5EF4-FFF2-40B4-BE49-F238E27FC236}">
                <a16:creationId xmlns:a16="http://schemas.microsoft.com/office/drawing/2014/main" id="{C1B39C6C-72C3-8A83-AE8A-620FC659AACA}"/>
              </a:ext>
            </a:extLst>
          </p:cNvPr>
          <p:cNvSpPr>
            <a:spLocks noGrp="1" noChangeAspect="1"/>
          </p:cNvSpPr>
          <p:nvPr>
            <p:ph type="pic" sz="quarter" idx="55"/>
          </p:nvPr>
        </p:nvSpPr>
        <p:spPr>
          <a:xfrm>
            <a:off x="13232199" y="3875866"/>
            <a:ext cx="766800" cy="766800"/>
          </a:xfrm>
          <a:prstGeom prst="roundRect">
            <a:avLst>
              <a:gd name="adj" fmla="val 1125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40" name="Text Placeholder 50">
            <a:extLst>
              <a:ext uri="{FF2B5EF4-FFF2-40B4-BE49-F238E27FC236}">
                <a16:creationId xmlns:a16="http://schemas.microsoft.com/office/drawing/2014/main" id="{268DADD1-AF70-9F60-9AAD-86FD1B778FB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4305073" y="3786726"/>
            <a:ext cx="9204214" cy="841192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</a:t>
            </a:r>
          </a:p>
        </p:txBody>
      </p:sp>
      <p:sp>
        <p:nvSpPr>
          <p:cNvPr id="41" name="Text Placeholder 50">
            <a:extLst>
              <a:ext uri="{FF2B5EF4-FFF2-40B4-BE49-F238E27FC236}">
                <a16:creationId xmlns:a16="http://schemas.microsoft.com/office/drawing/2014/main" id="{D77E1613-9AFA-54DD-F9BE-079D57066A63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4305073" y="4830715"/>
            <a:ext cx="9204214" cy="339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2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42" name="Picture Placeholder 10">
            <a:extLst>
              <a:ext uri="{FF2B5EF4-FFF2-40B4-BE49-F238E27FC236}">
                <a16:creationId xmlns:a16="http://schemas.microsoft.com/office/drawing/2014/main" id="{3C381E37-9F76-921D-749D-A081ECE8588C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13232199" y="1771622"/>
            <a:ext cx="766800" cy="766800"/>
          </a:xfrm>
          <a:prstGeom prst="roundRect">
            <a:avLst>
              <a:gd name="adj" fmla="val 1125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43" name="Text Placeholder 50">
            <a:extLst>
              <a:ext uri="{FF2B5EF4-FFF2-40B4-BE49-F238E27FC236}">
                <a16:creationId xmlns:a16="http://schemas.microsoft.com/office/drawing/2014/main" id="{96C38403-0836-CBFB-0E12-01DF7DE0822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4305073" y="1682482"/>
            <a:ext cx="9204214" cy="841192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</a:t>
            </a:r>
          </a:p>
        </p:txBody>
      </p:sp>
      <p:sp>
        <p:nvSpPr>
          <p:cNvPr id="44" name="Text Placeholder 50">
            <a:extLst>
              <a:ext uri="{FF2B5EF4-FFF2-40B4-BE49-F238E27FC236}">
                <a16:creationId xmlns:a16="http://schemas.microsoft.com/office/drawing/2014/main" id="{E41448AB-D635-BF68-4136-625E2A57FB34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4305073" y="2726471"/>
            <a:ext cx="9204214" cy="339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200" b="0" i="0">
                <a:solidFill>
                  <a:schemeClr val="bg2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0802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50">
            <a:extLst>
              <a:ext uri="{FF2B5EF4-FFF2-40B4-BE49-F238E27FC236}">
                <a16:creationId xmlns:a16="http://schemas.microsoft.com/office/drawing/2014/main" id="{A4906FB3-3FD0-2044-0341-62526CC2C1E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69220" y="6408389"/>
            <a:ext cx="10310827" cy="1379930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endParaRPr lang="en-US" dirty="0"/>
          </a:p>
        </p:txBody>
      </p:sp>
      <p:sp>
        <p:nvSpPr>
          <p:cNvPr id="11" name="Text Placeholder 50">
            <a:extLst>
              <a:ext uri="{FF2B5EF4-FFF2-40B4-BE49-F238E27FC236}">
                <a16:creationId xmlns:a16="http://schemas.microsoft.com/office/drawing/2014/main" id="{47E880FE-C941-D11E-4D79-4702E9CD390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2935303" y="4671524"/>
            <a:ext cx="8345844" cy="401072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5C27131-8C46-D825-E170-D867B977FF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533" y="1531039"/>
            <a:ext cx="19724184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5" name="Text Placeholder 50">
            <a:extLst>
              <a:ext uri="{FF2B5EF4-FFF2-40B4-BE49-F238E27FC236}">
                <a16:creationId xmlns:a16="http://schemas.microsoft.com/office/drawing/2014/main" id="{7C1849D5-D585-602D-8ABF-852FD81BF6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50273" y="867840"/>
            <a:ext cx="797870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97AFB87A-A64B-D5CE-3E01-D6C6EA1B5FA3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969221" y="3763345"/>
            <a:ext cx="1544401" cy="1544400"/>
          </a:xfrm>
          <a:prstGeom prst="roundRect">
            <a:avLst>
              <a:gd name="adj" fmla="val 1125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2000"/>
            </a:lvl1pPr>
          </a:lstStyle>
          <a:p>
            <a:endParaRPr lang="en-US"/>
          </a:p>
        </p:txBody>
      </p:sp>
      <p:sp>
        <p:nvSpPr>
          <p:cNvPr id="10" name="Text Placeholder 50">
            <a:extLst>
              <a:ext uri="{FF2B5EF4-FFF2-40B4-BE49-F238E27FC236}">
                <a16:creationId xmlns:a16="http://schemas.microsoft.com/office/drawing/2014/main" id="{42125DB5-637E-2879-3FF1-E5A9F3EC727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935303" y="3948499"/>
            <a:ext cx="8345844" cy="617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4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8" name="Text Placeholder 50">
            <a:extLst>
              <a:ext uri="{FF2B5EF4-FFF2-40B4-BE49-F238E27FC236}">
                <a16:creationId xmlns:a16="http://schemas.microsoft.com/office/drawing/2014/main" id="{AD57F0F5-6EEB-1ECA-6082-72011C3418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9220" y="8441461"/>
            <a:ext cx="10336189" cy="10085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16800" indent="-316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Char char="⎼"/>
              <a:defRPr lang="uk-UA" sz="28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20" name="Picture Placeholder 106">
            <a:extLst>
              <a:ext uri="{FF2B5EF4-FFF2-40B4-BE49-F238E27FC236}">
                <a16:creationId xmlns:a16="http://schemas.microsoft.com/office/drawing/2014/main" id="{AC8E37DB-3031-E7FD-DF65-F85CE98F5EC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553833" y="10601508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1" name="Picture Placeholder 106">
            <a:extLst>
              <a:ext uri="{FF2B5EF4-FFF2-40B4-BE49-F238E27FC236}">
                <a16:creationId xmlns:a16="http://schemas.microsoft.com/office/drawing/2014/main" id="{2DD84498-1B59-D0D8-125D-F232DF9F984B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3553325" y="10601508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2" name="Picture Placeholder 106">
            <a:extLst>
              <a:ext uri="{FF2B5EF4-FFF2-40B4-BE49-F238E27FC236}">
                <a16:creationId xmlns:a16="http://schemas.microsoft.com/office/drawing/2014/main" id="{BAE10B52-4CFA-CD4D-AC30-3B60C144A9E9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5552817" y="10601508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3" name="Picture Placeholder 106">
            <a:extLst>
              <a:ext uri="{FF2B5EF4-FFF2-40B4-BE49-F238E27FC236}">
                <a16:creationId xmlns:a16="http://schemas.microsoft.com/office/drawing/2014/main" id="{E81B3728-D854-4922-2C48-84953F21B31F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7552309" y="10601508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4" name="Picture Placeholder 106">
            <a:extLst>
              <a:ext uri="{FF2B5EF4-FFF2-40B4-BE49-F238E27FC236}">
                <a16:creationId xmlns:a16="http://schemas.microsoft.com/office/drawing/2014/main" id="{28954285-DFD0-9F64-1A84-8EA183F055FE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9551801" y="10601508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6" name="Text Placeholder 50">
            <a:extLst>
              <a:ext uri="{FF2B5EF4-FFF2-40B4-BE49-F238E27FC236}">
                <a16:creationId xmlns:a16="http://schemas.microsoft.com/office/drawing/2014/main" id="{95558E8C-AA88-0CBF-865D-1C0A9394972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3195723" y="6408389"/>
            <a:ext cx="10310827" cy="1379930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endParaRPr lang="en-US" dirty="0"/>
          </a:p>
        </p:txBody>
      </p:sp>
      <p:sp>
        <p:nvSpPr>
          <p:cNvPr id="27" name="Text Placeholder 50">
            <a:extLst>
              <a:ext uri="{FF2B5EF4-FFF2-40B4-BE49-F238E27FC236}">
                <a16:creationId xmlns:a16="http://schemas.microsoft.com/office/drawing/2014/main" id="{398F952C-FFF5-4508-1B93-54FBF7150D0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5161806" y="4671524"/>
            <a:ext cx="8345844" cy="401072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29" name="Picture Placeholder 10">
            <a:extLst>
              <a:ext uri="{FF2B5EF4-FFF2-40B4-BE49-F238E27FC236}">
                <a16:creationId xmlns:a16="http://schemas.microsoft.com/office/drawing/2014/main" id="{801E4739-17F4-0BDE-B14B-8FB505AED072}"/>
              </a:ext>
            </a:extLst>
          </p:cNvPr>
          <p:cNvSpPr>
            <a:spLocks noGrp="1" noChangeAspect="1"/>
          </p:cNvSpPr>
          <p:nvPr>
            <p:ph type="pic" sz="quarter" idx="61"/>
          </p:nvPr>
        </p:nvSpPr>
        <p:spPr>
          <a:xfrm>
            <a:off x="13195724" y="3763345"/>
            <a:ext cx="1544401" cy="1544400"/>
          </a:xfrm>
          <a:prstGeom prst="roundRect">
            <a:avLst>
              <a:gd name="adj" fmla="val 11259"/>
            </a:avLst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 sz="2000"/>
            </a:lvl1pPr>
          </a:lstStyle>
          <a:p>
            <a:endParaRPr lang="en-US" dirty="0"/>
          </a:p>
        </p:txBody>
      </p:sp>
      <p:sp>
        <p:nvSpPr>
          <p:cNvPr id="30" name="Text Placeholder 50">
            <a:extLst>
              <a:ext uri="{FF2B5EF4-FFF2-40B4-BE49-F238E27FC236}">
                <a16:creationId xmlns:a16="http://schemas.microsoft.com/office/drawing/2014/main" id="{7C1AB2DA-CA0F-58D9-E1D7-E3108553F89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15161806" y="3948499"/>
            <a:ext cx="8345844" cy="617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4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2" name="Text Placeholder 50">
            <a:extLst>
              <a:ext uri="{FF2B5EF4-FFF2-40B4-BE49-F238E27FC236}">
                <a16:creationId xmlns:a16="http://schemas.microsoft.com/office/drawing/2014/main" id="{9BBC8559-19AA-4538-23AA-2117B2B482E2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13195723" y="8441461"/>
            <a:ext cx="10336189" cy="10085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16800" indent="-316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Char char="⎼"/>
              <a:defRPr lang="uk-UA" sz="28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33" name="Picture Placeholder 106">
            <a:extLst>
              <a:ext uri="{FF2B5EF4-FFF2-40B4-BE49-F238E27FC236}">
                <a16:creationId xmlns:a16="http://schemas.microsoft.com/office/drawing/2014/main" id="{5C7E4B84-BA25-2753-1852-F93A79484B21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13780336" y="10601508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34" name="Picture Placeholder 106">
            <a:extLst>
              <a:ext uri="{FF2B5EF4-FFF2-40B4-BE49-F238E27FC236}">
                <a16:creationId xmlns:a16="http://schemas.microsoft.com/office/drawing/2014/main" id="{182F8548-0C94-39D6-8498-95A09B4FFEF5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15779828" y="10601508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35" name="Picture Placeholder 106">
            <a:extLst>
              <a:ext uri="{FF2B5EF4-FFF2-40B4-BE49-F238E27FC236}">
                <a16:creationId xmlns:a16="http://schemas.microsoft.com/office/drawing/2014/main" id="{1D3EDF26-73B9-BAAE-C441-30A697F33BC2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17779320" y="10601508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36" name="Picture Placeholder 106">
            <a:extLst>
              <a:ext uri="{FF2B5EF4-FFF2-40B4-BE49-F238E27FC236}">
                <a16:creationId xmlns:a16="http://schemas.microsoft.com/office/drawing/2014/main" id="{9DBD9310-D86C-B2A0-DB28-B25090A91C3F}"/>
              </a:ext>
            </a:extLst>
          </p:cNvPr>
          <p:cNvSpPr>
            <a:spLocks noGrp="1"/>
          </p:cNvSpPr>
          <p:nvPr>
            <p:ph type="pic" sz="quarter" idx="67" hasCustomPrompt="1"/>
          </p:nvPr>
        </p:nvSpPr>
        <p:spPr>
          <a:xfrm>
            <a:off x="19778812" y="10601508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37" name="Picture Placeholder 106">
            <a:extLst>
              <a:ext uri="{FF2B5EF4-FFF2-40B4-BE49-F238E27FC236}">
                <a16:creationId xmlns:a16="http://schemas.microsoft.com/office/drawing/2014/main" id="{32490C3D-23DB-95A6-0A1D-AD88D3090776}"/>
              </a:ext>
            </a:extLst>
          </p:cNvPr>
          <p:cNvSpPr>
            <a:spLocks noGrp="1"/>
          </p:cNvSpPr>
          <p:nvPr>
            <p:ph type="pic" sz="quarter" idx="68" hasCustomPrompt="1"/>
          </p:nvPr>
        </p:nvSpPr>
        <p:spPr>
          <a:xfrm>
            <a:off x="21778304" y="10601508"/>
            <a:ext cx="1199950" cy="3841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38" name="Slide Number Placeholder 5">
            <a:extLst>
              <a:ext uri="{FF2B5EF4-FFF2-40B4-BE49-F238E27FC236}">
                <a16:creationId xmlns:a16="http://schemas.microsoft.com/office/drawing/2014/main" id="{C8762101-B390-D038-6249-AC897B3F5D2D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9" name="Text Placeholder 50">
            <a:extLst>
              <a:ext uri="{FF2B5EF4-FFF2-40B4-BE49-F238E27FC236}">
                <a16:creationId xmlns:a16="http://schemas.microsoft.com/office/drawing/2014/main" id="{5A8B0E54-9AA1-E0AA-0F5C-630DB367435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4165458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2BD49080-692C-53C4-F916-6A99C789E1E1}"/>
              </a:ext>
            </a:extLst>
          </p:cNvPr>
          <p:cNvSpPr>
            <a:spLocks noGrp="1" noChangeAspect="1"/>
          </p:cNvSpPr>
          <p:nvPr>
            <p:ph type="pic" sz="quarter" idx="49"/>
          </p:nvPr>
        </p:nvSpPr>
        <p:spPr>
          <a:xfrm>
            <a:off x="10598844" y="5464514"/>
            <a:ext cx="630000" cy="630000"/>
          </a:xfrm>
          <a:prstGeom prst="roundRect">
            <a:avLst>
              <a:gd name="adj" fmla="val 11259"/>
            </a:avLst>
          </a:prstGeom>
          <a:noFill/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20" name="Picture Placeholder 10">
            <a:extLst>
              <a:ext uri="{FF2B5EF4-FFF2-40B4-BE49-F238E27FC236}">
                <a16:creationId xmlns:a16="http://schemas.microsoft.com/office/drawing/2014/main" id="{C68BD8E6-3B7E-6AA7-AEDC-D33A752429F2}"/>
              </a:ext>
            </a:extLst>
          </p:cNvPr>
          <p:cNvSpPr>
            <a:spLocks noGrp="1" noChangeAspect="1"/>
          </p:cNvSpPr>
          <p:nvPr>
            <p:ph type="pic" sz="quarter" idx="50"/>
          </p:nvPr>
        </p:nvSpPr>
        <p:spPr>
          <a:xfrm>
            <a:off x="22870254" y="5464514"/>
            <a:ext cx="630000" cy="630000"/>
          </a:xfrm>
          <a:prstGeom prst="roundRect">
            <a:avLst>
              <a:gd name="adj" fmla="val 11259"/>
            </a:avLst>
          </a:prstGeom>
          <a:noFill/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23" name="Text Placeholder 50">
            <a:extLst>
              <a:ext uri="{FF2B5EF4-FFF2-40B4-BE49-F238E27FC236}">
                <a16:creationId xmlns:a16="http://schemas.microsoft.com/office/drawing/2014/main" id="{002A13FD-E4FC-8AE3-168F-F79FDE00299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3130272" y="6975607"/>
            <a:ext cx="10310827" cy="1035348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endParaRPr lang="en-US" dirty="0"/>
          </a:p>
        </p:txBody>
      </p:sp>
      <p:sp>
        <p:nvSpPr>
          <p:cNvPr id="7" name="Text Placeholder 50">
            <a:extLst>
              <a:ext uri="{FF2B5EF4-FFF2-40B4-BE49-F238E27FC236}">
                <a16:creationId xmlns:a16="http://schemas.microsoft.com/office/drawing/2014/main" id="{0D482375-B9E6-DCD3-E76F-9ED9BCE03F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82361" y="5439459"/>
            <a:ext cx="8673704" cy="617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4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2" name="Text Placeholder 50">
            <a:extLst>
              <a:ext uri="{FF2B5EF4-FFF2-40B4-BE49-F238E27FC236}">
                <a16:creationId xmlns:a16="http://schemas.microsoft.com/office/drawing/2014/main" id="{F60478F5-3858-3C69-2302-39A104A175A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130273" y="5439459"/>
            <a:ext cx="8673704" cy="617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4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6AFDF845-3AFF-3486-873B-6B8A1CDF8D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533" y="1531039"/>
            <a:ext cx="19724184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5" name="Text Placeholder 50">
            <a:extLst>
              <a:ext uri="{FF2B5EF4-FFF2-40B4-BE49-F238E27FC236}">
                <a16:creationId xmlns:a16="http://schemas.microsoft.com/office/drawing/2014/main" id="{96F9B2C3-B9F6-E854-9EEC-6E47B4A337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50273" y="867840"/>
            <a:ext cx="797870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1" name="Text Placeholder 50">
            <a:extLst>
              <a:ext uri="{FF2B5EF4-FFF2-40B4-BE49-F238E27FC236}">
                <a16:creationId xmlns:a16="http://schemas.microsoft.com/office/drawing/2014/main" id="{0E9ABE14-D067-F833-BD57-275B341C5886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69220" y="6975607"/>
            <a:ext cx="10310827" cy="1035348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endParaRPr lang="en-US" dirty="0"/>
          </a:p>
        </p:txBody>
      </p:sp>
      <p:sp>
        <p:nvSpPr>
          <p:cNvPr id="24" name="Text Placeholder 50">
            <a:extLst>
              <a:ext uri="{FF2B5EF4-FFF2-40B4-BE49-F238E27FC236}">
                <a16:creationId xmlns:a16="http://schemas.microsoft.com/office/drawing/2014/main" id="{C1DCDFAB-3DCE-52A9-960E-05F90256BF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9220" y="8566551"/>
            <a:ext cx="10336189" cy="1548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16800" indent="-316800" algn="l">
              <a:lnSpc>
                <a:spcPct val="110000"/>
              </a:lnSpc>
              <a:spcBef>
                <a:spcPts val="0"/>
              </a:spcBef>
              <a:spcAft>
                <a:spcPts val="4000"/>
              </a:spcAft>
              <a:buClr>
                <a:schemeClr val="accent1"/>
              </a:buClr>
              <a:buFont typeface="System Font Regular"/>
              <a:buChar char="⎼"/>
              <a:defRPr lang="uk-UA" sz="32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27" name="Text Placeholder 50">
            <a:extLst>
              <a:ext uri="{FF2B5EF4-FFF2-40B4-BE49-F238E27FC236}">
                <a16:creationId xmlns:a16="http://schemas.microsoft.com/office/drawing/2014/main" id="{87560635-0A76-B23B-F7E8-1C6D8BCB70F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3130272" y="8566551"/>
            <a:ext cx="10336189" cy="1548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16800" indent="-316800" algn="l">
              <a:lnSpc>
                <a:spcPct val="110000"/>
              </a:lnSpc>
              <a:spcBef>
                <a:spcPts val="0"/>
              </a:spcBef>
              <a:spcAft>
                <a:spcPts val="4000"/>
              </a:spcAft>
              <a:buClr>
                <a:schemeClr val="accent1"/>
              </a:buClr>
              <a:buFont typeface="System Font Regular"/>
              <a:buChar char="⎼"/>
              <a:defRPr lang="uk-UA" sz="32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79B90D98-6423-7FFD-05B3-591BCF419142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9" name="Text Placeholder 50">
            <a:extLst>
              <a:ext uri="{FF2B5EF4-FFF2-40B4-BE49-F238E27FC236}">
                <a16:creationId xmlns:a16="http://schemas.microsoft.com/office/drawing/2014/main" id="{63F4EB1F-23E7-B751-BDD7-584585814C2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2607693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y n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50">
            <a:extLst>
              <a:ext uri="{FF2B5EF4-FFF2-40B4-BE49-F238E27FC236}">
                <a16:creationId xmlns:a16="http://schemas.microsoft.com/office/drawing/2014/main" id="{27541A3B-DD17-2FAB-6FCC-DBB78FEC73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601159" y="9164667"/>
            <a:ext cx="5714040" cy="1956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16800" indent="-316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Char char="⎼"/>
              <a:defRPr lang="uk-UA" sz="28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13" name="Text Placeholder 50">
            <a:extLst>
              <a:ext uri="{FF2B5EF4-FFF2-40B4-BE49-F238E27FC236}">
                <a16:creationId xmlns:a16="http://schemas.microsoft.com/office/drawing/2014/main" id="{99D2261C-6658-A766-C443-641CE9E547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601158" y="8189604"/>
            <a:ext cx="5714041" cy="617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4000" b="0" i="0">
                <a:solidFill>
                  <a:schemeClr val="bg2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73F417A6-8062-9BE8-00B7-65C3DF121E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533" y="1531039"/>
            <a:ext cx="19724184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10" name="Text Placeholder 50">
            <a:extLst>
              <a:ext uri="{FF2B5EF4-FFF2-40B4-BE49-F238E27FC236}">
                <a16:creationId xmlns:a16="http://schemas.microsoft.com/office/drawing/2014/main" id="{8A05AE70-EFC5-5702-7A43-7B8EF86B43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50273" y="867840"/>
            <a:ext cx="797870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7" name="Text Placeholder 50">
            <a:extLst>
              <a:ext uri="{FF2B5EF4-FFF2-40B4-BE49-F238E27FC236}">
                <a16:creationId xmlns:a16="http://schemas.microsoft.com/office/drawing/2014/main" id="{4B11EF92-0D4E-6CD3-2CC0-D0C8AEF9BC0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382605" y="8268634"/>
            <a:ext cx="5714040" cy="1956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16800" indent="-316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Char char="⎼"/>
              <a:defRPr lang="uk-UA" sz="28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18" name="Text Placeholder 50">
            <a:extLst>
              <a:ext uri="{FF2B5EF4-FFF2-40B4-BE49-F238E27FC236}">
                <a16:creationId xmlns:a16="http://schemas.microsoft.com/office/drawing/2014/main" id="{17DBF955-6891-5831-150B-FCDBBEFDB0D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382604" y="6679412"/>
            <a:ext cx="5714041" cy="617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4000" b="0" i="0">
                <a:solidFill>
                  <a:schemeClr val="bg2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19" name="Text Placeholder 50">
            <a:extLst>
              <a:ext uri="{FF2B5EF4-FFF2-40B4-BE49-F238E27FC236}">
                <a16:creationId xmlns:a16="http://schemas.microsoft.com/office/drawing/2014/main" id="{8ED9AC8A-0FAE-03B4-2FFB-E0EE6EBDA55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96569" y="6763049"/>
            <a:ext cx="5714040" cy="1956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16800" indent="-316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Char char="⎼"/>
              <a:defRPr lang="uk-UA" sz="28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20" name="Text Placeholder 50">
            <a:extLst>
              <a:ext uri="{FF2B5EF4-FFF2-40B4-BE49-F238E27FC236}">
                <a16:creationId xmlns:a16="http://schemas.microsoft.com/office/drawing/2014/main" id="{AE446E25-47C3-C5A8-3C97-122FA98886C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196568" y="5313413"/>
            <a:ext cx="5714041" cy="617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4000" b="0" i="0">
                <a:solidFill>
                  <a:schemeClr val="bg2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E41702DD-2424-68CE-17CF-6121F57FCEA1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Text Placeholder 50">
            <a:extLst>
              <a:ext uri="{FF2B5EF4-FFF2-40B4-BE49-F238E27FC236}">
                <a16:creationId xmlns:a16="http://schemas.microsoft.com/office/drawing/2014/main" id="{D827F2D3-B3C5-3D42-7A9A-694A87931B3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9169956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y now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DA8896EB-8F01-AC41-DF88-13FB18EE3F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533" y="1531039"/>
            <a:ext cx="19724184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5" name="Text Placeholder 50">
            <a:extLst>
              <a:ext uri="{FF2B5EF4-FFF2-40B4-BE49-F238E27FC236}">
                <a16:creationId xmlns:a16="http://schemas.microsoft.com/office/drawing/2014/main" id="{24C3210D-EA16-554F-CF05-62CCBDB4191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50273" y="867840"/>
            <a:ext cx="797870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A55DCB-30AB-A51A-4F27-55EC53A0B88D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Text Placeholder 50">
            <a:extLst>
              <a:ext uri="{FF2B5EF4-FFF2-40B4-BE49-F238E27FC236}">
                <a16:creationId xmlns:a16="http://schemas.microsoft.com/office/drawing/2014/main" id="{FE35192E-71DA-28BB-25D6-3285CD80432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  <p:sp>
        <p:nvSpPr>
          <p:cNvPr id="11" name="Text Placeholder 50">
            <a:extLst>
              <a:ext uri="{FF2B5EF4-FFF2-40B4-BE49-F238E27FC236}">
                <a16:creationId xmlns:a16="http://schemas.microsoft.com/office/drawing/2014/main" id="{34356565-90C6-FED2-BBFF-D7719E2C301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601158" y="6839744"/>
            <a:ext cx="5714041" cy="18240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16800" indent="-316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Char char="⎼"/>
              <a:defRPr lang="uk-UA" sz="26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12" name="Text Placeholder 50">
            <a:extLst>
              <a:ext uri="{FF2B5EF4-FFF2-40B4-BE49-F238E27FC236}">
                <a16:creationId xmlns:a16="http://schemas.microsoft.com/office/drawing/2014/main" id="{0B74717D-8F8F-D5B7-4818-1332468D17C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915999" y="5390205"/>
            <a:ext cx="4399200" cy="10353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</a:t>
            </a:r>
            <a:br>
              <a:rPr lang="en-US" dirty="0"/>
            </a:br>
            <a:r>
              <a:rPr lang="en-US" dirty="0"/>
              <a:t>dolor sit</a:t>
            </a:r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2199955E-ADEB-C988-DB1E-14F034C6C2B3}"/>
              </a:ext>
            </a:extLst>
          </p:cNvPr>
          <p:cNvSpPr>
            <a:spLocks noGrp="1" noChangeAspect="1"/>
          </p:cNvSpPr>
          <p:nvPr>
            <p:ph type="pic" sz="quarter" idx="49"/>
          </p:nvPr>
        </p:nvSpPr>
        <p:spPr>
          <a:xfrm>
            <a:off x="1787281" y="5592879"/>
            <a:ext cx="630000" cy="630000"/>
          </a:xfrm>
          <a:prstGeom prst="roundRect">
            <a:avLst>
              <a:gd name="adj" fmla="val 11259"/>
            </a:avLst>
          </a:prstGeom>
          <a:noFill/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17" name="Text Placeholder 50">
            <a:extLst>
              <a:ext uri="{FF2B5EF4-FFF2-40B4-BE49-F238E27FC236}">
                <a16:creationId xmlns:a16="http://schemas.microsoft.com/office/drawing/2014/main" id="{46739E19-4B1B-45AB-AD9D-6DFF3726930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362926" y="6839744"/>
            <a:ext cx="5714041" cy="18240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16800" indent="-316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Char char="⎼"/>
              <a:defRPr lang="uk-UA" sz="26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18" name="Text Placeholder 50">
            <a:extLst>
              <a:ext uri="{FF2B5EF4-FFF2-40B4-BE49-F238E27FC236}">
                <a16:creationId xmlns:a16="http://schemas.microsoft.com/office/drawing/2014/main" id="{E7BF4981-0080-9EB8-F9F7-50E56443CFC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677767" y="5390205"/>
            <a:ext cx="4399200" cy="10353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</a:t>
            </a:r>
            <a:br>
              <a:rPr lang="en-US" dirty="0"/>
            </a:br>
            <a:r>
              <a:rPr lang="en-US" dirty="0"/>
              <a:t>dolor sit</a:t>
            </a:r>
          </a:p>
        </p:txBody>
      </p:sp>
      <p:sp>
        <p:nvSpPr>
          <p:cNvPr id="20" name="Picture Placeholder 10">
            <a:extLst>
              <a:ext uri="{FF2B5EF4-FFF2-40B4-BE49-F238E27FC236}">
                <a16:creationId xmlns:a16="http://schemas.microsoft.com/office/drawing/2014/main" id="{349C18DD-5750-AAF7-D50E-9FF9C2100EF9}"/>
              </a:ext>
            </a:extLst>
          </p:cNvPr>
          <p:cNvSpPr>
            <a:spLocks noGrp="1" noChangeAspect="1"/>
          </p:cNvSpPr>
          <p:nvPr>
            <p:ph type="pic" sz="quarter" idx="52"/>
          </p:nvPr>
        </p:nvSpPr>
        <p:spPr>
          <a:xfrm>
            <a:off x="9549049" y="5592879"/>
            <a:ext cx="630000" cy="630000"/>
          </a:xfrm>
          <a:prstGeom prst="roundRect">
            <a:avLst>
              <a:gd name="adj" fmla="val 11259"/>
            </a:avLst>
          </a:prstGeom>
          <a:noFill/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21" name="Text Placeholder 50">
            <a:extLst>
              <a:ext uri="{FF2B5EF4-FFF2-40B4-BE49-F238E27FC236}">
                <a16:creationId xmlns:a16="http://schemas.microsoft.com/office/drawing/2014/main" id="{77537E06-85BC-018A-3902-E833360C3C7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17188489" y="6839744"/>
            <a:ext cx="5714041" cy="18240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16800" indent="-316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Char char="⎼"/>
              <a:defRPr lang="uk-UA" sz="26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22" name="Text Placeholder 50">
            <a:extLst>
              <a:ext uri="{FF2B5EF4-FFF2-40B4-BE49-F238E27FC236}">
                <a16:creationId xmlns:a16="http://schemas.microsoft.com/office/drawing/2014/main" id="{46E67F92-F4FF-3873-FD1D-AB1BFD6EBC8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8503330" y="5390205"/>
            <a:ext cx="4399200" cy="10353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</a:t>
            </a:r>
            <a:br>
              <a:rPr lang="en-US" dirty="0"/>
            </a:br>
            <a:r>
              <a:rPr lang="en-US" dirty="0"/>
              <a:t>dolor sit</a:t>
            </a:r>
          </a:p>
        </p:txBody>
      </p:sp>
      <p:sp>
        <p:nvSpPr>
          <p:cNvPr id="24" name="Picture Placeholder 10">
            <a:extLst>
              <a:ext uri="{FF2B5EF4-FFF2-40B4-BE49-F238E27FC236}">
                <a16:creationId xmlns:a16="http://schemas.microsoft.com/office/drawing/2014/main" id="{BC555242-EDFE-68F0-6C3A-2AB7BC551CC1}"/>
              </a:ext>
            </a:extLst>
          </p:cNvPr>
          <p:cNvSpPr>
            <a:spLocks noGrp="1" noChangeAspect="1"/>
          </p:cNvSpPr>
          <p:nvPr>
            <p:ph type="pic" sz="quarter" idx="55"/>
          </p:nvPr>
        </p:nvSpPr>
        <p:spPr>
          <a:xfrm>
            <a:off x="17374612" y="5592879"/>
            <a:ext cx="630000" cy="630000"/>
          </a:xfrm>
          <a:prstGeom prst="roundRect">
            <a:avLst>
              <a:gd name="adj" fmla="val 11259"/>
            </a:avLst>
          </a:prstGeom>
          <a:noFill/>
        </p:spPr>
        <p:txBody>
          <a:bodyPr/>
          <a:lstStyle>
            <a:lvl1pPr marL="0" indent="0">
              <a:buNone/>
              <a:defRPr sz="14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358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0">
            <a:extLst>
              <a:ext uri="{FF2B5EF4-FFF2-40B4-BE49-F238E27FC236}">
                <a16:creationId xmlns:a16="http://schemas.microsoft.com/office/drawing/2014/main" id="{05F8C121-B877-A852-FCD1-A17371001E8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15684" y="8954492"/>
            <a:ext cx="5000400" cy="841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None/>
              <a:defRPr lang="uk-UA" sz="26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2697190F-E51C-F3B3-42AD-7EFF3C1013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533" y="1531039"/>
            <a:ext cx="19724184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5" name="Text Placeholder 50">
            <a:extLst>
              <a:ext uri="{FF2B5EF4-FFF2-40B4-BE49-F238E27FC236}">
                <a16:creationId xmlns:a16="http://schemas.microsoft.com/office/drawing/2014/main" id="{89438AE5-E594-5702-98BB-5030567E8C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50273" y="867840"/>
            <a:ext cx="797870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2" name="Text Placeholder 50">
            <a:extLst>
              <a:ext uri="{FF2B5EF4-FFF2-40B4-BE49-F238E27FC236}">
                <a16:creationId xmlns:a16="http://schemas.microsoft.com/office/drawing/2014/main" id="{CBE14B8E-3859-0F95-C523-1ADCEDD69E0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842291" y="8954492"/>
            <a:ext cx="5000400" cy="841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None/>
              <a:defRPr lang="uk-UA" sz="26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</p:txBody>
      </p:sp>
      <p:sp>
        <p:nvSpPr>
          <p:cNvPr id="13" name="Text Placeholder 50">
            <a:extLst>
              <a:ext uri="{FF2B5EF4-FFF2-40B4-BE49-F238E27FC236}">
                <a16:creationId xmlns:a16="http://schemas.microsoft.com/office/drawing/2014/main" id="{772393A9-6507-4E01-02F5-DA35F15E55E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6271649" y="8954492"/>
            <a:ext cx="5000400" cy="8412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None/>
              <a:defRPr lang="uk-UA" sz="26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E25B96C4-8C83-78FD-B7CD-CEDEA6B24D70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Text Placeholder 50">
            <a:extLst>
              <a:ext uri="{FF2B5EF4-FFF2-40B4-BE49-F238E27FC236}">
                <a16:creationId xmlns:a16="http://schemas.microsoft.com/office/drawing/2014/main" id="{20551FFE-396E-A315-934C-D86113B92DF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  <p:sp>
        <p:nvSpPr>
          <p:cNvPr id="16" name="Text Placeholder 50">
            <a:extLst>
              <a:ext uri="{FF2B5EF4-FFF2-40B4-BE49-F238E27FC236}">
                <a16:creationId xmlns:a16="http://schemas.microsoft.com/office/drawing/2014/main" id="{A63234BA-3536-BFCA-88E1-B811196945E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925787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 b="0" i="0" spc="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Source:</a:t>
            </a:r>
          </a:p>
        </p:txBody>
      </p:sp>
      <p:sp>
        <p:nvSpPr>
          <p:cNvPr id="17" name="Text Placeholder 50">
            <a:extLst>
              <a:ext uri="{FF2B5EF4-FFF2-40B4-BE49-F238E27FC236}">
                <a16:creationId xmlns:a16="http://schemas.microsoft.com/office/drawing/2014/main" id="{8C59BA34-7F4E-D49D-3418-B481ED1B651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61928" y="7282532"/>
            <a:ext cx="3107912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64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18" name="Text Placeholder 50">
            <a:extLst>
              <a:ext uri="{FF2B5EF4-FFF2-40B4-BE49-F238E27FC236}">
                <a16:creationId xmlns:a16="http://schemas.microsoft.com/office/drawing/2014/main" id="{E535B1E3-B0EF-0A37-29D9-5C63D9F7731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361928" y="6686043"/>
            <a:ext cx="310791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9" name="Text Placeholder 50">
            <a:extLst>
              <a:ext uri="{FF2B5EF4-FFF2-40B4-BE49-F238E27FC236}">
                <a16:creationId xmlns:a16="http://schemas.microsoft.com/office/drawing/2014/main" id="{12D56089-3CEF-8297-B51F-911CC64220D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788535" y="7282532"/>
            <a:ext cx="3107912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64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20" name="Text Placeholder 50">
            <a:extLst>
              <a:ext uri="{FF2B5EF4-FFF2-40B4-BE49-F238E27FC236}">
                <a16:creationId xmlns:a16="http://schemas.microsoft.com/office/drawing/2014/main" id="{461A2460-A598-405F-049D-4262BDC70D7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8788535" y="6686043"/>
            <a:ext cx="310791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1" name="Text Placeholder 50">
            <a:extLst>
              <a:ext uri="{FF2B5EF4-FFF2-40B4-BE49-F238E27FC236}">
                <a16:creationId xmlns:a16="http://schemas.microsoft.com/office/drawing/2014/main" id="{00341277-D9A9-9C81-1426-319FC6410D2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17217893" y="7282532"/>
            <a:ext cx="3107912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6400" b="0" i="0">
                <a:solidFill>
                  <a:schemeClr val="tx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XX</a:t>
            </a:r>
          </a:p>
        </p:txBody>
      </p:sp>
      <p:sp>
        <p:nvSpPr>
          <p:cNvPr id="22" name="Text Placeholder 50">
            <a:extLst>
              <a:ext uri="{FF2B5EF4-FFF2-40B4-BE49-F238E27FC236}">
                <a16:creationId xmlns:a16="http://schemas.microsoft.com/office/drawing/2014/main" id="{C98C2762-1DB7-0D62-1510-F9FDA7FADBA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7217893" y="6686043"/>
            <a:ext cx="310791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800" b="0" i="0">
                <a:solidFill>
                  <a:schemeClr val="tx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597162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ong competitive mo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50">
            <a:extLst>
              <a:ext uri="{FF2B5EF4-FFF2-40B4-BE49-F238E27FC236}">
                <a16:creationId xmlns:a16="http://schemas.microsoft.com/office/drawing/2014/main" id="{7AA9F80A-0C77-EC00-EFE9-59BE45498227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0429997" y="5189081"/>
            <a:ext cx="3751830" cy="83304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FontTx/>
              <a:buNone/>
              <a:defRPr sz="54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  <p:sp>
        <p:nvSpPr>
          <p:cNvPr id="28" name="Text Placeholder 50">
            <a:extLst>
              <a:ext uri="{FF2B5EF4-FFF2-40B4-BE49-F238E27FC236}">
                <a16:creationId xmlns:a16="http://schemas.microsoft.com/office/drawing/2014/main" id="{DFC6F859-F489-B8E7-3FA7-E64A9516558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 rot="16200000">
            <a:off x="124841" y="9096243"/>
            <a:ext cx="2215647" cy="431978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7" name="Text Placeholder 50">
            <a:extLst>
              <a:ext uri="{FF2B5EF4-FFF2-40B4-BE49-F238E27FC236}">
                <a16:creationId xmlns:a16="http://schemas.microsoft.com/office/drawing/2014/main" id="{60F5966B-569F-FE2D-53B0-DDF889A158B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 rot="16200000">
            <a:off x="124841" y="5378681"/>
            <a:ext cx="2215647" cy="431978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341F07A6-14D1-0002-F702-9479BED3E8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533" y="1531039"/>
            <a:ext cx="19724184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5" name="Text Placeholder 50">
            <a:extLst>
              <a:ext uri="{FF2B5EF4-FFF2-40B4-BE49-F238E27FC236}">
                <a16:creationId xmlns:a16="http://schemas.microsoft.com/office/drawing/2014/main" id="{9C670E57-FD1F-6570-3EB3-E340AE80062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50273" y="867840"/>
            <a:ext cx="797870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9" name="Text Placeholder 50">
            <a:extLst>
              <a:ext uri="{FF2B5EF4-FFF2-40B4-BE49-F238E27FC236}">
                <a16:creationId xmlns:a16="http://schemas.microsoft.com/office/drawing/2014/main" id="{C70BF972-7651-8F4E-1709-587C2236ECE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165777" y="11432010"/>
            <a:ext cx="2215647" cy="431978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0" name="Text Placeholder 50">
            <a:extLst>
              <a:ext uri="{FF2B5EF4-FFF2-40B4-BE49-F238E27FC236}">
                <a16:creationId xmlns:a16="http://schemas.microsoft.com/office/drawing/2014/main" id="{DCCD9E80-5349-6832-A381-6D13F5AA6D4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1198088" y="11432010"/>
            <a:ext cx="2215647" cy="431978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3" name="Text Placeholder 50">
            <a:extLst>
              <a:ext uri="{FF2B5EF4-FFF2-40B4-BE49-F238E27FC236}">
                <a16:creationId xmlns:a16="http://schemas.microsoft.com/office/drawing/2014/main" id="{A44747B1-7A32-F304-74E9-86EAF38720EA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198088" y="8341523"/>
            <a:ext cx="2215647" cy="431978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36" name="Text Placeholder 50">
            <a:extLst>
              <a:ext uri="{FF2B5EF4-FFF2-40B4-BE49-F238E27FC236}">
                <a16:creationId xmlns:a16="http://schemas.microsoft.com/office/drawing/2014/main" id="{879E40DD-87BE-5C8B-E9C0-C8621832D847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7879990" y="4528126"/>
            <a:ext cx="5616000" cy="1774204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40" name="Text Placeholder 50">
            <a:extLst>
              <a:ext uri="{FF2B5EF4-FFF2-40B4-BE49-F238E27FC236}">
                <a16:creationId xmlns:a16="http://schemas.microsoft.com/office/drawing/2014/main" id="{F47ECFD5-957F-9A1E-B589-B79F7B3E696F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7879990" y="7553453"/>
            <a:ext cx="5616000" cy="116480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42" name="Text Placeholder 50">
            <a:extLst>
              <a:ext uri="{FF2B5EF4-FFF2-40B4-BE49-F238E27FC236}">
                <a16:creationId xmlns:a16="http://schemas.microsoft.com/office/drawing/2014/main" id="{6766B04B-2AFD-CB03-14AC-8569A2071EF7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17879990" y="9898017"/>
            <a:ext cx="5616000" cy="1164806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43" name="Slide Number Placeholder 5">
            <a:extLst>
              <a:ext uri="{FF2B5EF4-FFF2-40B4-BE49-F238E27FC236}">
                <a16:creationId xmlns:a16="http://schemas.microsoft.com/office/drawing/2014/main" id="{D7AF7C98-9838-CD55-7AFF-D13AE320761A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4" name="Text Placeholder 50">
            <a:extLst>
              <a:ext uri="{FF2B5EF4-FFF2-40B4-BE49-F238E27FC236}">
                <a16:creationId xmlns:a16="http://schemas.microsoft.com/office/drawing/2014/main" id="{ECD513BF-9F6D-21FF-D2DE-F81B294A5D5C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2850858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ong competitive moa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9B3ACBFB-29AB-1E0F-9130-0B69634740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533" y="1531039"/>
            <a:ext cx="19724184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5" name="Text Placeholder 50">
            <a:extLst>
              <a:ext uri="{FF2B5EF4-FFF2-40B4-BE49-F238E27FC236}">
                <a16:creationId xmlns:a16="http://schemas.microsoft.com/office/drawing/2014/main" id="{E25ABED7-CB6A-8A9E-1B62-B4BDFF7C310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50273" y="867840"/>
            <a:ext cx="797870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7" name="Text Placeholder 50">
            <a:extLst>
              <a:ext uri="{FF2B5EF4-FFF2-40B4-BE49-F238E27FC236}">
                <a16:creationId xmlns:a16="http://schemas.microsoft.com/office/drawing/2014/main" id="{75F87B95-160D-6927-3012-2F1F9E9E181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76376" y="5486993"/>
            <a:ext cx="5616000" cy="49366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</a:t>
            </a:r>
          </a:p>
        </p:txBody>
      </p:sp>
      <p:sp>
        <p:nvSpPr>
          <p:cNvPr id="8" name="Text Placeholder 50">
            <a:extLst>
              <a:ext uri="{FF2B5EF4-FFF2-40B4-BE49-F238E27FC236}">
                <a16:creationId xmlns:a16="http://schemas.microsoft.com/office/drawing/2014/main" id="{84D431B1-A6B6-272F-1742-64E79D10D3BB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976376" y="6619107"/>
            <a:ext cx="5616000" cy="49366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</a:t>
            </a:r>
          </a:p>
        </p:txBody>
      </p:sp>
      <p:sp>
        <p:nvSpPr>
          <p:cNvPr id="9" name="Text Placeholder 50">
            <a:extLst>
              <a:ext uri="{FF2B5EF4-FFF2-40B4-BE49-F238E27FC236}">
                <a16:creationId xmlns:a16="http://schemas.microsoft.com/office/drawing/2014/main" id="{FF212CED-8D70-1864-59F5-75D66C6C327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76376" y="7745246"/>
            <a:ext cx="5616000" cy="49366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</a:t>
            </a:r>
          </a:p>
        </p:txBody>
      </p:sp>
      <p:sp>
        <p:nvSpPr>
          <p:cNvPr id="10" name="Text Placeholder 50">
            <a:extLst>
              <a:ext uri="{FF2B5EF4-FFF2-40B4-BE49-F238E27FC236}">
                <a16:creationId xmlns:a16="http://schemas.microsoft.com/office/drawing/2014/main" id="{6A5A7C08-9C9F-A2DA-E0CD-E7DD54CDDE40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76376" y="8880773"/>
            <a:ext cx="5616000" cy="49366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</a:t>
            </a:r>
          </a:p>
        </p:txBody>
      </p:sp>
      <p:sp>
        <p:nvSpPr>
          <p:cNvPr id="11" name="Text Placeholder 50">
            <a:extLst>
              <a:ext uri="{FF2B5EF4-FFF2-40B4-BE49-F238E27FC236}">
                <a16:creationId xmlns:a16="http://schemas.microsoft.com/office/drawing/2014/main" id="{88B98AD3-F060-ACEE-63AD-0C46CF479B0D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76376" y="10010326"/>
            <a:ext cx="5616000" cy="49366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</a:t>
            </a:r>
          </a:p>
        </p:txBody>
      </p:sp>
      <p:sp>
        <p:nvSpPr>
          <p:cNvPr id="12" name="Text Placeholder 50">
            <a:extLst>
              <a:ext uri="{FF2B5EF4-FFF2-40B4-BE49-F238E27FC236}">
                <a16:creationId xmlns:a16="http://schemas.microsoft.com/office/drawing/2014/main" id="{E23B3C37-39B6-08D0-EF37-57640F9AD611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76376" y="11139879"/>
            <a:ext cx="5616000" cy="49366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</a:t>
            </a:r>
          </a:p>
        </p:txBody>
      </p:sp>
      <p:sp>
        <p:nvSpPr>
          <p:cNvPr id="13" name="Text Placeholder 50">
            <a:extLst>
              <a:ext uri="{FF2B5EF4-FFF2-40B4-BE49-F238E27FC236}">
                <a16:creationId xmlns:a16="http://schemas.microsoft.com/office/drawing/2014/main" id="{E04DB405-34C8-1A49-2507-70E2461B360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0245388" y="4119187"/>
            <a:ext cx="3257550" cy="61709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FontTx/>
              <a:buNone/>
              <a:defRPr sz="4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  <p:sp>
        <p:nvSpPr>
          <p:cNvPr id="15" name="Text Placeholder 50">
            <a:extLst>
              <a:ext uri="{FF2B5EF4-FFF2-40B4-BE49-F238E27FC236}">
                <a16:creationId xmlns:a16="http://schemas.microsoft.com/office/drawing/2014/main" id="{BDACACC7-5784-7B83-B0AF-EB2C734AB675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507857" y="4567002"/>
            <a:ext cx="2627677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200" b="0" i="0" spc="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16" name="Text Placeholder 50">
            <a:extLst>
              <a:ext uri="{FF2B5EF4-FFF2-40B4-BE49-F238E27FC236}">
                <a16:creationId xmlns:a16="http://schemas.microsoft.com/office/drawing/2014/main" id="{A65C27C6-4829-C016-90E0-260157CD4B1A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0771757" y="4567002"/>
            <a:ext cx="2627677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200" b="0" i="0" spc="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1" name="Text Placeholder 50">
            <a:extLst>
              <a:ext uri="{FF2B5EF4-FFF2-40B4-BE49-F238E27FC236}">
                <a16:creationId xmlns:a16="http://schemas.microsoft.com/office/drawing/2014/main" id="{F59D688A-2D8A-9FE8-41B3-F4041FF18627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14035657" y="4567002"/>
            <a:ext cx="2627677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200" b="0" i="0" spc="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2" name="Text Placeholder 50">
            <a:extLst>
              <a:ext uri="{FF2B5EF4-FFF2-40B4-BE49-F238E27FC236}">
                <a16:creationId xmlns:a16="http://schemas.microsoft.com/office/drawing/2014/main" id="{7D68D418-D617-C206-2D79-F74A5702C02D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7299557" y="4567002"/>
            <a:ext cx="2627677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200" b="0" i="0" spc="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25" name="Picture Placeholder 106">
            <a:extLst>
              <a:ext uri="{FF2B5EF4-FFF2-40B4-BE49-F238E27FC236}">
                <a16:creationId xmlns:a16="http://schemas.microsoft.com/office/drawing/2014/main" id="{D3D4F16F-3018-E74E-5975-D98E61A230A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7979273" y="3927099"/>
            <a:ext cx="1684844" cy="4855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6" name="Picture Placeholder 106">
            <a:extLst>
              <a:ext uri="{FF2B5EF4-FFF2-40B4-BE49-F238E27FC236}">
                <a16:creationId xmlns:a16="http://schemas.microsoft.com/office/drawing/2014/main" id="{BEB95007-EA3A-AA88-469A-CE21A58696CC}"/>
              </a:ext>
            </a:extLst>
          </p:cNvPr>
          <p:cNvSpPr>
            <a:spLocks noGrp="1"/>
          </p:cNvSpPr>
          <p:nvPr>
            <p:ph type="pic" sz="quarter" idx="69" hasCustomPrompt="1"/>
          </p:nvPr>
        </p:nvSpPr>
        <p:spPr>
          <a:xfrm>
            <a:off x="11243173" y="3927099"/>
            <a:ext cx="1684844" cy="4855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7" name="Picture Placeholder 106">
            <a:extLst>
              <a:ext uri="{FF2B5EF4-FFF2-40B4-BE49-F238E27FC236}">
                <a16:creationId xmlns:a16="http://schemas.microsoft.com/office/drawing/2014/main" id="{BC5858FF-4B3B-EA0D-461C-2F02A9D8DBA7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14507073" y="3927099"/>
            <a:ext cx="1684844" cy="4855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8" name="Picture Placeholder 106">
            <a:extLst>
              <a:ext uri="{FF2B5EF4-FFF2-40B4-BE49-F238E27FC236}">
                <a16:creationId xmlns:a16="http://schemas.microsoft.com/office/drawing/2014/main" id="{B0C38EF9-5862-5E58-5F0F-C23EA4C64FFD}"/>
              </a:ext>
            </a:extLst>
          </p:cNvPr>
          <p:cNvSpPr>
            <a:spLocks noGrp="1"/>
          </p:cNvSpPr>
          <p:nvPr>
            <p:ph type="pic" sz="quarter" idx="71" hasCustomPrompt="1"/>
          </p:nvPr>
        </p:nvSpPr>
        <p:spPr>
          <a:xfrm>
            <a:off x="17770973" y="3927099"/>
            <a:ext cx="1684844" cy="4855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44EA8680-9B19-53B8-F663-D3D208B5B38F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0" name="Text Placeholder 50">
            <a:extLst>
              <a:ext uri="{FF2B5EF4-FFF2-40B4-BE49-F238E27FC236}">
                <a16:creationId xmlns:a16="http://schemas.microsoft.com/office/drawing/2014/main" id="{55020C33-F95E-6799-460C-743A5C62CE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1019175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w we 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50">
            <a:extLst>
              <a:ext uri="{FF2B5EF4-FFF2-40B4-BE49-F238E27FC236}">
                <a16:creationId xmlns:a16="http://schemas.microsoft.com/office/drawing/2014/main" id="{70345A03-56E8-ED75-44C2-6998F1F0905D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605595" y="5901985"/>
            <a:ext cx="3939857" cy="2494144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endParaRPr lang="en-US" dirty="0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31012559-08CF-4AE6-F009-E17FC668C9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533" y="1531039"/>
            <a:ext cx="19724184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11" name="Text Placeholder 50">
            <a:extLst>
              <a:ext uri="{FF2B5EF4-FFF2-40B4-BE49-F238E27FC236}">
                <a16:creationId xmlns:a16="http://schemas.microsoft.com/office/drawing/2014/main" id="{D5D20976-37D4-0F20-5314-0B237E3641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50273" y="867840"/>
            <a:ext cx="797870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2" name="Text Placeholder 50">
            <a:extLst>
              <a:ext uri="{FF2B5EF4-FFF2-40B4-BE49-F238E27FC236}">
                <a16:creationId xmlns:a16="http://schemas.microsoft.com/office/drawing/2014/main" id="{86D83105-D6C8-7F80-9200-B68EF895C18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396795" y="5901985"/>
            <a:ext cx="3939857" cy="2494144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endParaRPr lang="en-US" dirty="0"/>
          </a:p>
        </p:txBody>
      </p:sp>
      <p:sp>
        <p:nvSpPr>
          <p:cNvPr id="23" name="Text Placeholder 50">
            <a:extLst>
              <a:ext uri="{FF2B5EF4-FFF2-40B4-BE49-F238E27FC236}">
                <a16:creationId xmlns:a16="http://schemas.microsoft.com/office/drawing/2014/main" id="{E40D1DDB-A60B-0EC8-4CE5-587BEFC688C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3187995" y="5901985"/>
            <a:ext cx="3939857" cy="2494144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endParaRPr lang="en-US" dirty="0"/>
          </a:p>
        </p:txBody>
      </p:sp>
      <p:sp>
        <p:nvSpPr>
          <p:cNvPr id="24" name="Text Placeholder 50">
            <a:extLst>
              <a:ext uri="{FF2B5EF4-FFF2-40B4-BE49-F238E27FC236}">
                <a16:creationId xmlns:a16="http://schemas.microsoft.com/office/drawing/2014/main" id="{6FAE86F0-A8C9-E1DB-4981-F2943D84C673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8979195" y="5901985"/>
            <a:ext cx="3939857" cy="2494144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endParaRPr lang="en-US" dirty="0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1AB46720-444C-F8D7-FD10-CFDA7ACD0AD5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1" name="Text Placeholder 50">
            <a:extLst>
              <a:ext uri="{FF2B5EF4-FFF2-40B4-BE49-F238E27FC236}">
                <a16:creationId xmlns:a16="http://schemas.microsoft.com/office/drawing/2014/main" id="{EE3E9F58-F52C-6C24-F482-381D0A5577A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22455815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w we sca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122;p20">
            <a:extLst>
              <a:ext uri="{FF2B5EF4-FFF2-40B4-BE49-F238E27FC236}">
                <a16:creationId xmlns:a16="http://schemas.microsoft.com/office/drawing/2014/main" id="{0B29E867-B8D4-542E-7CFA-74774457BD0B}"/>
              </a:ext>
            </a:extLst>
          </p:cNvPr>
          <p:cNvSpPr/>
          <p:nvPr userDrawn="1"/>
        </p:nvSpPr>
        <p:spPr>
          <a:xfrm flipH="1">
            <a:off x="14976475" y="0"/>
            <a:ext cx="9502774" cy="1367948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024" tIns="45479" rIns="91024" bIns="45479" anchor="ctr" anchorCtr="0">
            <a:noAutofit/>
          </a:bodyPr>
          <a:lstStyle/>
          <a:p>
            <a:pPr algn="ctr">
              <a:buClr>
                <a:schemeClr val="lt1"/>
              </a:buClr>
              <a:buSzPts val="400"/>
            </a:pPr>
            <a:endParaRPr sz="1064">
              <a:solidFill>
                <a:srgbClr val="181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Text Placeholder 50">
            <a:extLst>
              <a:ext uri="{FF2B5EF4-FFF2-40B4-BE49-F238E27FC236}">
                <a16:creationId xmlns:a16="http://schemas.microsoft.com/office/drawing/2014/main" id="{E3EC5129-604F-AE65-E2CA-A886D617C34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977316" y="3416663"/>
            <a:ext cx="7518830" cy="1774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endParaRPr lang="en-US" dirty="0"/>
          </a:p>
        </p:txBody>
      </p:sp>
      <p:sp>
        <p:nvSpPr>
          <p:cNvPr id="50" name="Text Placeholder 50">
            <a:extLst>
              <a:ext uri="{FF2B5EF4-FFF2-40B4-BE49-F238E27FC236}">
                <a16:creationId xmlns:a16="http://schemas.microsoft.com/office/drawing/2014/main" id="{82A91FA8-1003-7C05-84F3-32985A5244F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15976983" y="6409565"/>
            <a:ext cx="7519161" cy="1577035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endParaRPr lang="en-US" dirty="0"/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451F38D9-6D74-A38D-2A9C-780BA19DA345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15976983" y="9205362"/>
            <a:ext cx="7519161" cy="1577035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8608D704-0544-523E-413A-47CEF6A18B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9963" y="1531039"/>
            <a:ext cx="9929685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lnSpc>
                <a:spcPct val="100000"/>
              </a:lnSpc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5" name="Text Placeholder 50">
            <a:extLst>
              <a:ext uri="{FF2B5EF4-FFF2-40B4-BE49-F238E27FC236}">
                <a16:creationId xmlns:a16="http://schemas.microsoft.com/office/drawing/2014/main" id="{869EB4C7-F65C-469A-0F98-C354F1AC33E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9962" y="867840"/>
            <a:ext cx="797870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6" name="Text Placeholder 50">
            <a:extLst>
              <a:ext uri="{FF2B5EF4-FFF2-40B4-BE49-F238E27FC236}">
                <a16:creationId xmlns:a16="http://schemas.microsoft.com/office/drawing/2014/main" id="{705A4517-E364-D298-79EB-D93093F05DD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588371" y="6665393"/>
            <a:ext cx="3257550" cy="61709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FontTx/>
              <a:buNone/>
              <a:defRPr sz="4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  <p:sp>
        <p:nvSpPr>
          <p:cNvPr id="27" name="Text Placeholder 50">
            <a:extLst>
              <a:ext uri="{FF2B5EF4-FFF2-40B4-BE49-F238E27FC236}">
                <a16:creationId xmlns:a16="http://schemas.microsoft.com/office/drawing/2014/main" id="{9CBE9B4B-98A4-3606-14E1-D81065CFF93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83104" y="3468543"/>
            <a:ext cx="3665024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</a:t>
            </a:r>
          </a:p>
        </p:txBody>
      </p:sp>
      <p:sp>
        <p:nvSpPr>
          <p:cNvPr id="28" name="Text Placeholder 50">
            <a:extLst>
              <a:ext uri="{FF2B5EF4-FFF2-40B4-BE49-F238E27FC236}">
                <a16:creationId xmlns:a16="http://schemas.microsoft.com/office/drawing/2014/main" id="{DAFAF106-B1B7-E0A2-A300-9CE3DC50116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69963" y="4118506"/>
            <a:ext cx="3689419" cy="2161554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endParaRPr lang="en-US" dirty="0"/>
          </a:p>
        </p:txBody>
      </p:sp>
      <p:sp>
        <p:nvSpPr>
          <p:cNvPr id="30" name="Slide Number Placeholder 5">
            <a:extLst>
              <a:ext uri="{FF2B5EF4-FFF2-40B4-BE49-F238E27FC236}">
                <a16:creationId xmlns:a16="http://schemas.microsoft.com/office/drawing/2014/main" id="{3D6579D5-58D3-9936-9299-682DABE9E5C8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1" name="Text Placeholder 50">
            <a:extLst>
              <a:ext uri="{FF2B5EF4-FFF2-40B4-BE49-F238E27FC236}">
                <a16:creationId xmlns:a16="http://schemas.microsoft.com/office/drawing/2014/main" id="{016A2CCC-96C8-8A68-3EA2-42FF6307D80A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  <p:sp>
        <p:nvSpPr>
          <p:cNvPr id="33" name="Text Placeholder 50">
            <a:extLst>
              <a:ext uri="{FF2B5EF4-FFF2-40B4-BE49-F238E27FC236}">
                <a16:creationId xmlns:a16="http://schemas.microsoft.com/office/drawing/2014/main" id="{99BBA5C5-C5F8-3A8D-C3A3-D2AD3EA8B3E4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0127104" y="3468543"/>
            <a:ext cx="3665024" cy="10353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 Lorem ipsum dolor sit </a:t>
            </a:r>
            <a:r>
              <a:rPr lang="en-US" dirty="0" err="1"/>
              <a:t>amet</a:t>
            </a:r>
            <a:r>
              <a:rPr lang="en-US" dirty="0"/>
              <a:t> m</a:t>
            </a:r>
          </a:p>
        </p:txBody>
      </p:sp>
      <p:sp>
        <p:nvSpPr>
          <p:cNvPr id="34" name="Text Placeholder 50">
            <a:extLst>
              <a:ext uri="{FF2B5EF4-FFF2-40B4-BE49-F238E27FC236}">
                <a16:creationId xmlns:a16="http://schemas.microsoft.com/office/drawing/2014/main" id="{DA53F883-841B-DC57-3EA5-A17F3AA7A77C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0113963" y="4665825"/>
            <a:ext cx="3689419" cy="2161554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endParaRPr lang="en-US" dirty="0"/>
          </a:p>
        </p:txBody>
      </p:sp>
      <p:sp>
        <p:nvSpPr>
          <p:cNvPr id="35" name="Text Placeholder 50">
            <a:extLst>
              <a:ext uri="{FF2B5EF4-FFF2-40B4-BE49-F238E27FC236}">
                <a16:creationId xmlns:a16="http://schemas.microsoft.com/office/drawing/2014/main" id="{43A8798E-07D9-9635-C71B-E4F5505D9C4A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393374" y="10346523"/>
            <a:ext cx="3665024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</a:t>
            </a:r>
          </a:p>
        </p:txBody>
      </p:sp>
      <p:sp>
        <p:nvSpPr>
          <p:cNvPr id="36" name="Text Placeholder 50">
            <a:extLst>
              <a:ext uri="{FF2B5EF4-FFF2-40B4-BE49-F238E27FC236}">
                <a16:creationId xmlns:a16="http://schemas.microsoft.com/office/drawing/2014/main" id="{F2C63A88-DB69-DD1C-6969-09732603592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5380233" y="10996486"/>
            <a:ext cx="3689419" cy="128131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</a:t>
            </a:r>
          </a:p>
        </p:txBody>
      </p:sp>
    </p:spTree>
    <p:extLst>
      <p:ext uri="{BB962C8B-B14F-4D97-AF65-F5344CB8AC3E}">
        <p14:creationId xmlns:p14="http://schemas.microsoft.com/office/powerpoint/2010/main" val="17857156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k and use of fu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50">
            <a:extLst>
              <a:ext uri="{FF2B5EF4-FFF2-40B4-BE49-F238E27FC236}">
                <a16:creationId xmlns:a16="http://schemas.microsoft.com/office/drawing/2014/main" id="{833D782E-045B-F14E-F933-B695B4A40B5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630664" y="5785009"/>
            <a:ext cx="4668836" cy="617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4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</a:t>
            </a:r>
          </a:p>
        </p:txBody>
      </p:sp>
      <p:sp>
        <p:nvSpPr>
          <p:cNvPr id="30" name="Text Placeholder 50">
            <a:extLst>
              <a:ext uri="{FF2B5EF4-FFF2-40B4-BE49-F238E27FC236}">
                <a16:creationId xmlns:a16="http://schemas.microsoft.com/office/drawing/2014/main" id="{41CE7F1F-9797-368F-9134-C756DCCE49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793838" y="8474610"/>
            <a:ext cx="5148000" cy="19564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16800" indent="-316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Char char="⎼"/>
              <a:defRPr lang="uk-UA" sz="28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32" name="Text Placeholder 50">
            <a:extLst>
              <a:ext uri="{FF2B5EF4-FFF2-40B4-BE49-F238E27FC236}">
                <a16:creationId xmlns:a16="http://schemas.microsoft.com/office/drawing/2014/main" id="{A1AEC5C9-7757-9889-1BC8-734AFE73112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4089595" y="8474610"/>
            <a:ext cx="3960000" cy="19564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16800" indent="-316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Char char="⎼"/>
              <a:defRPr lang="uk-UA" sz="28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35" name="Text Placeholder 50">
            <a:extLst>
              <a:ext uri="{FF2B5EF4-FFF2-40B4-BE49-F238E27FC236}">
                <a16:creationId xmlns:a16="http://schemas.microsoft.com/office/drawing/2014/main" id="{747E6B98-634E-9DF5-5487-163B6FA8FE6D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20330535" y="8474610"/>
            <a:ext cx="3172403" cy="29043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16800" indent="-316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Char char="⎼"/>
              <a:defRPr lang="uk-UA" sz="28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38" name="Text Placeholder 50">
            <a:extLst>
              <a:ext uri="{FF2B5EF4-FFF2-40B4-BE49-F238E27FC236}">
                <a16:creationId xmlns:a16="http://schemas.microsoft.com/office/drawing/2014/main" id="{6EA5C0D8-C6FE-2CC4-2A22-FC5A51F59D77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0933913" y="4964587"/>
            <a:ext cx="5148000" cy="9058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16800" indent="-316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Char char="⎼"/>
              <a:defRPr lang="uk-UA" sz="28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</p:txBody>
      </p:sp>
      <p:sp>
        <p:nvSpPr>
          <p:cNvPr id="39" name="Text Placeholder 50">
            <a:extLst>
              <a:ext uri="{FF2B5EF4-FFF2-40B4-BE49-F238E27FC236}">
                <a16:creationId xmlns:a16="http://schemas.microsoft.com/office/drawing/2014/main" id="{F8686049-5612-B03F-6F6C-F2399F8D6C76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17185953" y="4964587"/>
            <a:ext cx="5148000" cy="9058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16800" indent="-31680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Char char="⎼"/>
              <a:defRPr lang="uk-UA" sz="2800" b="0" i="0" kern="1200" dirty="0" smtClean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endParaRPr lang="uk-UA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D6F5B732-22B6-9B6B-9835-9CD8CFE750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533" y="1531039"/>
            <a:ext cx="19724184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5" name="Text Placeholder 50">
            <a:extLst>
              <a:ext uri="{FF2B5EF4-FFF2-40B4-BE49-F238E27FC236}">
                <a16:creationId xmlns:a16="http://schemas.microsoft.com/office/drawing/2014/main" id="{95D5BEE8-1F4E-A7F2-D16F-62BBB85875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50273" y="867840"/>
            <a:ext cx="797870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8" name="Text Placeholder 50">
            <a:extLst>
              <a:ext uri="{FF2B5EF4-FFF2-40B4-BE49-F238E27FC236}">
                <a16:creationId xmlns:a16="http://schemas.microsoft.com/office/drawing/2014/main" id="{7B3CCB3D-9364-6C4E-7DDE-6A511BE7BFFD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1630331" y="7404304"/>
            <a:ext cx="4668837" cy="1379865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buFontTx/>
              <a:buNone/>
              <a:defRPr sz="28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</a:t>
            </a:r>
          </a:p>
        </p:txBody>
      </p:sp>
      <p:sp>
        <p:nvSpPr>
          <p:cNvPr id="29" name="Text Placeholder 50">
            <a:extLst>
              <a:ext uri="{FF2B5EF4-FFF2-40B4-BE49-F238E27FC236}">
                <a16:creationId xmlns:a16="http://schemas.microsoft.com/office/drawing/2014/main" id="{34525EA9-88C8-4B71-6469-9C50CCFF684C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1630331" y="9182304"/>
            <a:ext cx="4668837" cy="169168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  <a:buFontTx/>
              <a:buNone/>
              <a:defRPr sz="2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uk-UA" dirty="0"/>
          </a:p>
          <a:p>
            <a:pPr marL="0" marR="0" lvl="0" indent="0" algn="l" defTabSz="18239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  <a:p>
            <a:pPr marL="0" marR="0" lvl="0" indent="0" algn="l" defTabSz="182395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40" name="Text Placeholder 50">
            <a:extLst>
              <a:ext uri="{FF2B5EF4-FFF2-40B4-BE49-F238E27FC236}">
                <a16:creationId xmlns:a16="http://schemas.microsoft.com/office/drawing/2014/main" id="{B55E2032-FE60-B14E-519A-92E0FD07E730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8105220" y="7003480"/>
            <a:ext cx="2692075" cy="431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None/>
              <a:defRPr lang="uk-UA" sz="2800" b="0" i="0" kern="1200" dirty="0" smtClean="0">
                <a:solidFill>
                  <a:schemeClr val="bg2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1" name="Text Placeholder 50">
            <a:extLst>
              <a:ext uri="{FF2B5EF4-FFF2-40B4-BE49-F238E27FC236}">
                <a16:creationId xmlns:a16="http://schemas.microsoft.com/office/drawing/2014/main" id="{CF720CBF-FD03-A6ED-6B32-DB40004A9F31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11253533" y="7003480"/>
            <a:ext cx="2692075" cy="431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None/>
              <a:defRPr lang="uk-UA" sz="2800" b="0" i="0" kern="1200" dirty="0" smtClean="0">
                <a:solidFill>
                  <a:schemeClr val="bg2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2" name="Text Placeholder 50">
            <a:extLst>
              <a:ext uri="{FF2B5EF4-FFF2-40B4-BE49-F238E27FC236}">
                <a16:creationId xmlns:a16="http://schemas.microsoft.com/office/drawing/2014/main" id="{6DA15E72-A8A6-9734-4DDC-300F28D26848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14403133" y="7003480"/>
            <a:ext cx="2692075" cy="431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None/>
              <a:defRPr lang="uk-UA" sz="2800" b="0" i="0" kern="1200" dirty="0" smtClean="0">
                <a:solidFill>
                  <a:schemeClr val="bg2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3" name="Text Placeholder 50">
            <a:extLst>
              <a:ext uri="{FF2B5EF4-FFF2-40B4-BE49-F238E27FC236}">
                <a16:creationId xmlns:a16="http://schemas.microsoft.com/office/drawing/2014/main" id="{0F2C2591-F894-A888-071C-25A4F28D5868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17500295" y="7003480"/>
            <a:ext cx="2692075" cy="431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None/>
              <a:defRPr lang="uk-UA" sz="2800" b="0" i="0" kern="1200" dirty="0" smtClean="0">
                <a:solidFill>
                  <a:schemeClr val="bg2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4" name="Text Placeholder 50">
            <a:extLst>
              <a:ext uri="{FF2B5EF4-FFF2-40B4-BE49-F238E27FC236}">
                <a16:creationId xmlns:a16="http://schemas.microsoft.com/office/drawing/2014/main" id="{26C03A7D-C9C9-0423-3E40-5E59DE6B2A81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20641060" y="7003480"/>
            <a:ext cx="2692075" cy="4319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Font typeface="System Font Regular"/>
              <a:buNone/>
              <a:defRPr lang="uk-UA" sz="2800" b="0" i="0" kern="1200" dirty="0" smtClean="0">
                <a:solidFill>
                  <a:schemeClr val="bg2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6" name="Slide Number Placeholder 5">
            <a:extLst>
              <a:ext uri="{FF2B5EF4-FFF2-40B4-BE49-F238E27FC236}">
                <a16:creationId xmlns:a16="http://schemas.microsoft.com/office/drawing/2014/main" id="{BF52B31B-DF14-CD13-4ABF-7656C998B939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7" name="Text Placeholder 50">
            <a:extLst>
              <a:ext uri="{FF2B5EF4-FFF2-40B4-BE49-F238E27FC236}">
                <a16:creationId xmlns:a16="http://schemas.microsoft.com/office/drawing/2014/main" id="{FFF9F84B-F790-5059-0831-AFB8FFA3A4A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2065443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rgbClr val="FF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709586A-B917-4BC9-ED4C-F30CDC980758}"/>
              </a:ext>
            </a:extLst>
          </p:cNvPr>
          <p:cNvSpPr/>
          <p:nvPr userDrawn="1"/>
        </p:nvSpPr>
        <p:spPr>
          <a:xfrm>
            <a:off x="2639781" y="2633431"/>
            <a:ext cx="18926679" cy="84062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00" dirty="0">
              <a:solidFill>
                <a:schemeClr val="tx1"/>
              </a:solidFill>
              <a:latin typeface="Fraktion Sans Light" pitchFamily="2" charset="77"/>
              <a:cs typeface="Arial" panose="020B0604020202020204" pitchFamily="34" charset="0"/>
            </a:endParaRP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3BB9E1CF-AD1B-3374-E30A-56C665B2BE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20050" y="6285746"/>
            <a:ext cx="8439150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7200" b="0" i="0">
                <a:solidFill>
                  <a:schemeClr val="bg2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1C27264-A66C-1C14-0165-ECF935052068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Text Placeholder 50">
            <a:extLst>
              <a:ext uri="{FF2B5EF4-FFF2-40B4-BE49-F238E27FC236}">
                <a16:creationId xmlns:a16="http://schemas.microsoft.com/office/drawing/2014/main" id="{6DAC1D30-7DE8-1F36-FFE4-41BDB7949A2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  <p:sp>
        <p:nvSpPr>
          <p:cNvPr id="8" name="Picture Placeholder 106">
            <a:extLst>
              <a:ext uri="{FF2B5EF4-FFF2-40B4-BE49-F238E27FC236}">
                <a16:creationId xmlns:a16="http://schemas.microsoft.com/office/drawing/2014/main" id="{C13BF0FC-E32A-21BA-EDE9-699A3E7D65C0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0458450" y="4368801"/>
            <a:ext cx="3562350" cy="143191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94980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055982-899E-A7C4-AA9B-F0440206D8B1}"/>
              </a:ext>
            </a:extLst>
          </p:cNvPr>
          <p:cNvSpPr/>
          <p:nvPr userDrawn="1"/>
        </p:nvSpPr>
        <p:spPr>
          <a:xfrm>
            <a:off x="969962" y="971550"/>
            <a:ext cx="22532975" cy="117300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 sz="1000" dirty="0">
              <a:solidFill>
                <a:schemeClr val="accent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C35B7DE8-E8E3-EED6-0A3B-FA9FFFB67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17407" y="4084652"/>
            <a:ext cx="12644437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96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</a:t>
            </a:r>
          </a:p>
        </p:txBody>
      </p:sp>
      <p:sp>
        <p:nvSpPr>
          <p:cNvPr id="6" name="Text Placeholder 50">
            <a:extLst>
              <a:ext uri="{FF2B5EF4-FFF2-40B4-BE49-F238E27FC236}">
                <a16:creationId xmlns:a16="http://schemas.microsoft.com/office/drawing/2014/main" id="{84A725D1-36DA-6E40-F4E0-AB27D8D3E4E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925787" y="11717394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 b="0" i="0" spc="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7" name="Text Placeholder 50">
            <a:extLst>
              <a:ext uri="{FF2B5EF4-FFF2-40B4-BE49-F238E27FC236}">
                <a16:creationId xmlns:a16="http://schemas.microsoft.com/office/drawing/2014/main" id="{3600FDF7-4BD7-B118-7E64-B4A462D7323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925787" y="1654317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2000" b="0" i="0" spc="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</a:t>
            </a:r>
          </a:p>
        </p:txBody>
      </p:sp>
      <p:sp>
        <p:nvSpPr>
          <p:cNvPr id="4" name="Text Placeholder 50">
            <a:extLst>
              <a:ext uri="{FF2B5EF4-FFF2-40B4-BE49-F238E27FC236}">
                <a16:creationId xmlns:a16="http://schemas.microsoft.com/office/drawing/2014/main" id="{853D76A7-6C97-E857-3002-E7BF43AB68E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77250" y="6607967"/>
            <a:ext cx="7524750" cy="4628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FontTx/>
              <a:buNone/>
              <a:defRPr sz="3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8" name="Text Placeholder 50">
            <a:extLst>
              <a:ext uri="{FF2B5EF4-FFF2-40B4-BE49-F238E27FC236}">
                <a16:creationId xmlns:a16="http://schemas.microsoft.com/office/drawing/2014/main" id="{E220A83E-BA1D-D9C1-B1D2-9393698064C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477250" y="7870600"/>
            <a:ext cx="7524750" cy="4628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FontTx/>
              <a:buNone/>
              <a:defRPr sz="3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9" name="Text Placeholder 50">
            <a:extLst>
              <a:ext uri="{FF2B5EF4-FFF2-40B4-BE49-F238E27FC236}">
                <a16:creationId xmlns:a16="http://schemas.microsoft.com/office/drawing/2014/main" id="{6477172B-E0D6-BFB4-352B-0A364B8B3BE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477250" y="9133233"/>
            <a:ext cx="7524750" cy="4628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FontTx/>
              <a:buNone/>
              <a:defRPr sz="30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8165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D6F5B732-22B6-9B6B-9835-9CD8CFE750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77533" y="1531039"/>
            <a:ext cx="19724184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7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endParaRPr lang="en-US" dirty="0"/>
          </a:p>
        </p:txBody>
      </p:sp>
      <p:sp>
        <p:nvSpPr>
          <p:cNvPr id="5" name="Text Placeholder 50">
            <a:extLst>
              <a:ext uri="{FF2B5EF4-FFF2-40B4-BE49-F238E27FC236}">
                <a16:creationId xmlns:a16="http://schemas.microsoft.com/office/drawing/2014/main" id="{95D5BEE8-1F4E-A7F2-D16F-62BBB85875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50273" y="867840"/>
            <a:ext cx="7978704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3200" b="0" i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46" name="Slide Number Placeholder 5">
            <a:extLst>
              <a:ext uri="{FF2B5EF4-FFF2-40B4-BE49-F238E27FC236}">
                <a16:creationId xmlns:a16="http://schemas.microsoft.com/office/drawing/2014/main" id="{BF52B31B-DF14-CD13-4ABF-7656C998B939}"/>
              </a:ext>
            </a:extLst>
          </p:cNvPr>
          <p:cNvSpPr txBox="1">
            <a:spLocks/>
          </p:cNvSpPr>
          <p:nvPr userDrawn="1"/>
        </p:nvSpPr>
        <p:spPr>
          <a:xfrm>
            <a:off x="22576870" y="12663512"/>
            <a:ext cx="965680" cy="307777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en-US"/>
            </a:defPPr>
            <a:lvl1pPr marL="0" algn="ctr" defTabSz="1831543" rtl="0" eaLnBrk="1" latinLnBrk="0" hangingPunct="1">
              <a:defRPr sz="1795" b="0" i="0" kern="120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  <a:ea typeface="+mn-ea"/>
                <a:cs typeface="+mn-cs"/>
              </a:defRPr>
            </a:lvl1pPr>
            <a:lvl2pPr marL="915772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3154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7315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63086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8858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94630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10401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26173" algn="l" defTabSz="1831543" rtl="0" eaLnBrk="1" latinLnBrk="0" hangingPunct="1">
              <a:defRPr sz="36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A82787-6ED4-6D47-9F46-414DDD6E35D1}" type="slidenum">
              <a:rPr kumimoji="0" lang="en-US" sz="2000" u="none" strike="noStrike" kern="1200" cap="none" spc="0" normalizeH="0" baseline="0" noProof="0" smtClean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pPr marL="0" marR="0" lvl="0" indent="0" algn="r" defTabSz="18315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00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7" name="Text Placeholder 50">
            <a:extLst>
              <a:ext uri="{FF2B5EF4-FFF2-40B4-BE49-F238E27FC236}">
                <a16:creationId xmlns:a16="http://schemas.microsoft.com/office/drawing/2014/main" id="{FFF9F84B-F790-5059-0831-AFB8FFA3A4A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lnSpc>
                <a:spcPct val="100000"/>
              </a:lnSpc>
              <a:buFontTx/>
              <a:buNone/>
              <a:defRPr sz="2000" b="0" i="0" spc="100" baseline="0">
                <a:solidFill>
                  <a:schemeClr val="accent1"/>
                </a:solidFill>
                <a:latin typeface="Lato" panose="020F0502020204030203" pitchFamily="34" charset="77"/>
              </a:defRPr>
            </a:lvl1pPr>
            <a:lvl2pPr marL="4572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2pPr>
            <a:lvl3pPr marL="9144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3pPr>
            <a:lvl4pPr marL="13716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4pPr>
            <a:lvl5pPr marL="1828800" indent="0">
              <a:buFontTx/>
              <a:buNone/>
              <a:defRPr b="0" i="0">
                <a:solidFill>
                  <a:srgbClr val="0327E0"/>
                </a:solidFill>
                <a:latin typeface="DM Sans 14pt Medium" pitchFamily="2" charset="77"/>
              </a:defRPr>
            </a:lvl5pPr>
          </a:lstStyle>
          <a:p>
            <a:pPr lvl="0"/>
            <a:r>
              <a:rPr lang="en-US" dirty="0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27254552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7659CBA-8452-C147-9859-495228E1DB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513573" y="12941494"/>
            <a:ext cx="965680" cy="546230"/>
          </a:xfrm>
          <a:prstGeom prst="rect">
            <a:avLst/>
          </a:prstGeom>
        </p:spPr>
        <p:txBody>
          <a:bodyPr tIns="0" bIns="0" anchor="ctr"/>
          <a:lstStyle>
            <a:lvl1pPr algn="ctr">
              <a:defRPr sz="1795" b="0" i="0">
                <a:solidFill>
                  <a:schemeClr val="bg1">
                    <a:lumMod val="75000"/>
                  </a:schemeClr>
                </a:solidFill>
                <a:latin typeface="Fraktion Sans Light" pitchFamily="2" charset="77"/>
              </a:defRPr>
            </a:lvl1pPr>
          </a:lstStyle>
          <a:p>
            <a:fld id="{79A82787-6ED4-6D47-9F46-414DDD6E35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105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8" r:id="rId9"/>
    <p:sldLayoutId id="2147483660" r:id="rId10"/>
    <p:sldLayoutId id="2147483662" r:id="rId11"/>
    <p:sldLayoutId id="2147483664" r:id="rId12"/>
    <p:sldLayoutId id="2147483666" r:id="rId13"/>
    <p:sldLayoutId id="2147483669" r:id="rId14"/>
    <p:sldLayoutId id="2147483671" r:id="rId15"/>
    <p:sldLayoutId id="2147483673" r:id="rId16"/>
    <p:sldLayoutId id="2147483675" r:id="rId17"/>
    <p:sldLayoutId id="2147483676" r:id="rId18"/>
    <p:sldLayoutId id="2147483678" r:id="rId19"/>
    <p:sldLayoutId id="2147483680" r:id="rId20"/>
    <p:sldLayoutId id="2147483681" r:id="rId21"/>
    <p:sldLayoutId id="2147483729" r:id="rId22"/>
    <p:sldLayoutId id="2147483728" r:id="rId23"/>
  </p:sldLayoutIdLst>
  <p:hf hdr="0" ftr="0" dt="0"/>
  <p:txStyles>
    <p:titleStyle>
      <a:lvl1pPr algn="l" defTabSz="1823954" rtl="0" eaLnBrk="1" latinLnBrk="0" hangingPunct="1">
        <a:lnSpc>
          <a:spcPct val="90000"/>
        </a:lnSpc>
        <a:spcBef>
          <a:spcPct val="0"/>
        </a:spcBef>
        <a:buNone/>
        <a:defRPr sz="4388" b="1" kern="1200">
          <a:solidFill>
            <a:schemeClr val="bg1">
              <a:lumMod val="25000"/>
            </a:schemeClr>
          </a:solidFill>
          <a:latin typeface="Fraktion Sans Light" pitchFamily="2" charset="77"/>
          <a:ea typeface="+mj-ea"/>
          <a:cs typeface="+mj-cs"/>
        </a:defRPr>
      </a:lvl1pPr>
    </p:titleStyle>
    <p:bodyStyle>
      <a:lvl1pPr marL="357825" indent="-357825" algn="l" defTabSz="1823954" rtl="0" eaLnBrk="1" latinLnBrk="0" hangingPunct="1">
        <a:lnSpc>
          <a:spcPct val="100000"/>
        </a:lnSpc>
        <a:spcBef>
          <a:spcPts val="1995"/>
        </a:spcBef>
        <a:buFont typeface="Arial" panose="020B0604020202020204" pitchFamily="34" charset="0"/>
        <a:buChar char="•"/>
        <a:tabLst/>
        <a:defRPr sz="3590" kern="1200">
          <a:solidFill>
            <a:schemeClr val="bg1">
              <a:lumMod val="25000"/>
            </a:schemeClr>
          </a:solidFill>
          <a:latin typeface="Fraktion Sans Light" pitchFamily="2" charset="77"/>
          <a:ea typeface="+mn-ea"/>
          <a:cs typeface="+mn-cs"/>
        </a:defRPr>
      </a:lvl1pPr>
      <a:lvl2pPr marL="1266635" indent="-354658" algn="l" defTabSz="1823954" rtl="0" eaLnBrk="1" latinLnBrk="0" hangingPunct="1">
        <a:lnSpc>
          <a:spcPct val="100000"/>
        </a:lnSpc>
        <a:spcBef>
          <a:spcPts val="997"/>
        </a:spcBef>
        <a:buSzPct val="80000"/>
        <a:buFont typeface="Wingdings" pitchFamily="2" charset="2"/>
        <a:buChar char="§"/>
        <a:tabLst/>
        <a:defRPr sz="3192" kern="1200">
          <a:solidFill>
            <a:schemeClr val="bg1">
              <a:lumMod val="25000"/>
            </a:schemeClr>
          </a:solidFill>
          <a:latin typeface="Fraktion Sans Light" pitchFamily="2" charset="77"/>
          <a:ea typeface="+mn-ea"/>
          <a:cs typeface="+mn-cs"/>
        </a:defRPr>
      </a:lvl2pPr>
      <a:lvl3pPr marL="2172278" indent="-348324" algn="l" defTabSz="1823954" rtl="0" eaLnBrk="1" latinLnBrk="0" hangingPunct="1">
        <a:lnSpc>
          <a:spcPct val="100000"/>
        </a:lnSpc>
        <a:spcBef>
          <a:spcPts val="997"/>
        </a:spcBef>
        <a:buSzPct val="100000"/>
        <a:buFont typeface="Apple Symbols" panose="02000000000000000000" pitchFamily="2" charset="-79"/>
        <a:buChar char="⎻"/>
        <a:tabLst/>
        <a:defRPr sz="2793" kern="1200">
          <a:solidFill>
            <a:schemeClr val="bg1">
              <a:lumMod val="25000"/>
            </a:schemeClr>
          </a:solidFill>
          <a:latin typeface="Fraktion Sans Light" pitchFamily="2" charset="77"/>
          <a:ea typeface="+mn-ea"/>
          <a:cs typeface="+mn-cs"/>
        </a:defRPr>
      </a:lvl3pPr>
      <a:lvl4pPr marL="2976591" indent="-240661" algn="l" defTabSz="1823954" rtl="0" eaLnBrk="1" latinLnBrk="0" hangingPunct="1">
        <a:lnSpc>
          <a:spcPct val="100000"/>
        </a:lnSpc>
        <a:spcBef>
          <a:spcPts val="997"/>
        </a:spcBef>
        <a:buFont typeface="Arial" panose="020B0604020202020204" pitchFamily="34" charset="0"/>
        <a:buChar char="•"/>
        <a:tabLst/>
        <a:defRPr sz="2394" kern="1200">
          <a:solidFill>
            <a:schemeClr val="bg1">
              <a:lumMod val="25000"/>
            </a:schemeClr>
          </a:solidFill>
          <a:latin typeface="Fraktion Sans Light" pitchFamily="2" charset="77"/>
          <a:ea typeface="+mn-ea"/>
          <a:cs typeface="+mn-cs"/>
        </a:defRPr>
      </a:lvl4pPr>
      <a:lvl5pPr marL="3882235" indent="-234327" algn="l" defTabSz="1823954" rtl="0" eaLnBrk="1" latinLnBrk="0" hangingPunct="1">
        <a:lnSpc>
          <a:spcPct val="100000"/>
        </a:lnSpc>
        <a:spcBef>
          <a:spcPts val="997"/>
        </a:spcBef>
        <a:buFont typeface="Arial" panose="020B0604020202020204" pitchFamily="34" charset="0"/>
        <a:buChar char="•"/>
        <a:tabLst/>
        <a:defRPr sz="2194" kern="1200">
          <a:solidFill>
            <a:schemeClr val="bg1">
              <a:lumMod val="25000"/>
            </a:schemeClr>
          </a:solidFill>
          <a:latin typeface="Fraktion Sans Light" pitchFamily="2" charset="77"/>
          <a:ea typeface="+mn-ea"/>
          <a:cs typeface="+mn-cs"/>
        </a:defRPr>
      </a:lvl5pPr>
      <a:lvl6pPr marL="5015873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6pPr>
      <a:lvl7pPr marL="5927849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7pPr>
      <a:lvl8pPr marL="6839826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8pPr>
      <a:lvl9pPr marL="7751803" indent="-455988" algn="l" defTabSz="1823954" rtl="0" eaLnBrk="1" latinLnBrk="0" hangingPunct="1">
        <a:lnSpc>
          <a:spcPct val="90000"/>
        </a:lnSpc>
        <a:spcBef>
          <a:spcPts val="997"/>
        </a:spcBef>
        <a:buFont typeface="Arial" panose="020B0604020202020204" pitchFamily="34" charset="0"/>
        <a:buChar char="•"/>
        <a:defRPr sz="35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1pPr>
      <a:lvl2pPr marL="911977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2pPr>
      <a:lvl3pPr marL="1823954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3pPr>
      <a:lvl4pPr marL="2735931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4pPr>
      <a:lvl5pPr marL="3647907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5pPr>
      <a:lvl6pPr marL="4559884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6pPr>
      <a:lvl7pPr marL="5471861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7pPr>
      <a:lvl8pPr marL="6383838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8pPr>
      <a:lvl9pPr marL="7295815" algn="l" defTabSz="1823954" rtl="0" eaLnBrk="1" latinLnBrk="0" hangingPunct="1">
        <a:defRPr sz="35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001" userDrawn="1">
          <p15:clr>
            <a:srgbClr val="F26B43"/>
          </p15:clr>
        </p15:guide>
        <p15:guide id="2" pos="14805" userDrawn="1">
          <p15:clr>
            <a:srgbClr val="F26B43"/>
          </p15:clr>
        </p15:guide>
        <p15:guide id="3" pos="611" userDrawn="1">
          <p15:clr>
            <a:srgbClr val="F26B43"/>
          </p15:clr>
        </p15:guide>
        <p15:guide id="4" orient="horz" pos="612" userDrawn="1">
          <p15:clr>
            <a:srgbClr val="F26B43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hyperlink" Target="https://fonts.google.com/specimen/Lato" TargetMode="External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.png"/><Relationship Id="rId3" Type="http://schemas.openxmlformats.org/officeDocument/2006/relationships/image" Target="../media/image60.svg"/><Relationship Id="rId4" Type="http://schemas.openxmlformats.org/officeDocument/2006/relationships/image" Target="../media/image61.png"/><Relationship Id="rId5" Type="http://schemas.openxmlformats.org/officeDocument/2006/relationships/image" Target="../media/image62.svg"/><Relationship Id="rId6" Type="http://schemas.openxmlformats.org/officeDocument/2006/relationships/notesSlide" Target="../notesSlides/notesSlide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3.png"/><Relationship Id="rId3" Type="http://schemas.openxmlformats.org/officeDocument/2006/relationships/image" Target="../media/image64.svg"/><Relationship Id="rId4" Type="http://schemas.openxmlformats.org/officeDocument/2006/relationships/image" Target="../media/image65.png"/><Relationship Id="rId5" Type="http://schemas.openxmlformats.org/officeDocument/2006/relationships/image" Target="../media/image66.svg"/><Relationship Id="rId6" Type="http://schemas.openxmlformats.org/officeDocument/2006/relationships/image" Target="../media/image67.png"/><Relationship Id="rId7" Type="http://schemas.openxmlformats.org/officeDocument/2006/relationships/image" Target="../media/image68.svg"/><Relationship Id="rId8" Type="http://schemas.openxmlformats.org/officeDocument/2006/relationships/notesSlide" Target="../notesSlides/notesSlide10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C802777C-E68D-BB94-7838-67FC49213998}"/>
              </a:ext>
            </a:extLst>
          </p:cNvPr>
          <p:cNvSpPr txBox="1">
            <a:spLocks/>
          </p:cNvSpPr>
          <p:nvPr/>
        </p:nvSpPr>
        <p:spPr>
          <a:xfrm>
            <a:off x="10778906" y="1099794"/>
            <a:ext cx="2921438" cy="12056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823862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7480" b="0" i="0" u="none" strike="noStrike" kern="0" cap="none" spc="-5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M Sans 14pt Medium"/>
                <a:ea typeface="+mn-ea"/>
                <a:cs typeface="+mn-cs"/>
                <a:sym typeface="DM Sans Medium"/>
              </a:rPr>
              <a:t>Hello!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D9B9A5F-5DD8-B612-248E-C086D307EEE4}"/>
              </a:ext>
            </a:extLst>
          </p:cNvPr>
          <p:cNvSpPr txBox="1">
            <a:spLocks/>
          </p:cNvSpPr>
          <p:nvPr/>
        </p:nvSpPr>
        <p:spPr>
          <a:xfrm>
            <a:off x="6096617" y="2317630"/>
            <a:ext cx="12286016" cy="624049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marR="0" lvl="0" indent="0" algn="ctr" defTabSz="1823862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92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  <a:sym typeface="Garet Book"/>
              </a:rPr>
              <a:t>Go-to-market plan template by Waveup. Before you start, install the free Lato font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49FFAC-A886-90D3-27CE-79B98FB9950D}"/>
              </a:ext>
            </a:extLst>
          </p:cNvPr>
          <p:cNvSpPr txBox="1"/>
          <p:nvPr/>
        </p:nvSpPr>
        <p:spPr>
          <a:xfrm>
            <a:off x="6158085" y="2878053"/>
            <a:ext cx="12163079" cy="601317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828800">
              <a:lnSpc>
                <a:spcPct val="120000"/>
              </a:lnSpc>
              <a:defRPr sz="3000">
                <a:solidFill>
                  <a:schemeClr val="accent5"/>
                </a:solidFill>
                <a:latin typeface="Montserrat" pitchFamily="2" charset="77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A" sz="2992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Download it here: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6CB473-A032-BA77-D6A7-6429D7E94F64}"/>
              </a:ext>
            </a:extLst>
          </p:cNvPr>
          <p:cNvSpPr txBox="1"/>
          <p:nvPr/>
        </p:nvSpPr>
        <p:spPr>
          <a:xfrm>
            <a:off x="6348768" y="3709461"/>
            <a:ext cx="11781716" cy="601317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828800">
              <a:lnSpc>
                <a:spcPct val="120000"/>
              </a:lnSpc>
              <a:defRPr sz="3000">
                <a:solidFill>
                  <a:schemeClr val="accent5"/>
                </a:solidFill>
                <a:latin typeface="Montserrat" pitchFamily="2" charset="77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93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 pitchFamily="2" charset="77"/>
                <a:ea typeface="+mn-ea"/>
                <a:cs typeface="+mn-cs"/>
              </a:rPr>
              <a:t>Lato</a:t>
            </a:r>
            <a:r>
              <a:rPr kumimoji="0" lang="en-US" sz="249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 pitchFamily="2" charset="77"/>
                <a:ea typeface="+mn-ea"/>
                <a:cs typeface="+mn-cs"/>
              </a:rPr>
              <a:t>: </a:t>
            </a:r>
            <a:r>
              <a:rPr kumimoji="0" lang="en-US" sz="2494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  <a:sym typeface="Helvetica Neue"/>
                <a:hlinkClick r:id="rId2"/>
              </a:rPr>
              <a:t>https://fonts.google.com/specimen/Lato</a:t>
            </a:r>
            <a:endParaRPr kumimoji="0" lang="en-US" sz="249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57A896-4295-F47D-58CE-65CFF80134B2}"/>
              </a:ext>
            </a:extLst>
          </p:cNvPr>
          <p:cNvSpPr txBox="1"/>
          <p:nvPr/>
        </p:nvSpPr>
        <p:spPr>
          <a:xfrm>
            <a:off x="6158085" y="6217719"/>
            <a:ext cx="12163079" cy="601317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828800">
              <a:lnSpc>
                <a:spcPct val="120000"/>
              </a:lnSpc>
              <a:defRPr sz="3000">
                <a:solidFill>
                  <a:schemeClr val="accent5"/>
                </a:solidFill>
                <a:latin typeface="Montserrat" pitchFamily="2" charset="77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A" sz="2992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Medium" pitchFamily="2" charset="77"/>
                <a:ea typeface="+mn-ea"/>
                <a:cs typeface="+mn-cs"/>
              </a:rPr>
              <a:t>To install: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97F3B3-DC9B-BE7C-A555-4D16193B0034}"/>
              </a:ext>
            </a:extLst>
          </p:cNvPr>
          <p:cNvSpPr txBox="1"/>
          <p:nvPr/>
        </p:nvSpPr>
        <p:spPr>
          <a:xfrm>
            <a:off x="5851446" y="6885971"/>
            <a:ext cx="12776359" cy="2202738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828800">
              <a:lnSpc>
                <a:spcPct val="120000"/>
              </a:lnSpc>
              <a:defRPr sz="3000">
                <a:solidFill>
                  <a:schemeClr val="accent5"/>
                </a:solidFill>
                <a:latin typeface="Montserrat" pitchFamily="2" charset="77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79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9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Download the fonts, unzip, and copy them to your font folder.</a:t>
            </a:r>
            <a:endParaRPr kumimoji="0" lang="ru-RU" sz="249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  <a:p>
            <a:pPr marL="0" marR="0" lvl="0" indent="0" algn="ctr" defTabSz="1828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79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9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Next, be sure to turn off Power Point and restart your computer.</a:t>
            </a:r>
            <a:endParaRPr kumimoji="0" lang="ru-RU" sz="249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  <a:p>
            <a:pPr marL="0" marR="0" lvl="0" indent="0" algn="ctr" defTabSz="1828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9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9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Next, you need to make sure that the fonts are installed correctly.</a:t>
            </a:r>
            <a:r>
              <a:rPr kumimoji="0" lang="ru-RU" sz="249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 </a:t>
            </a:r>
            <a:r>
              <a:rPr kumimoji="0" lang="en-US" sz="2493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To do this, check the fonts in the presentation with these screenshots</a:t>
            </a:r>
            <a:endParaRPr kumimoji="0" lang="en-UA" sz="2493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3C65CA-6041-9906-62DF-7375BE20772F}"/>
              </a:ext>
            </a:extLst>
          </p:cNvPr>
          <p:cNvSpPr txBox="1"/>
          <p:nvPr/>
        </p:nvSpPr>
        <p:spPr>
          <a:xfrm>
            <a:off x="6158085" y="11966130"/>
            <a:ext cx="12163079" cy="650482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defTabSz="1828800">
              <a:lnSpc>
                <a:spcPct val="120000"/>
              </a:lnSpc>
              <a:defRPr sz="3000">
                <a:solidFill>
                  <a:schemeClr val="accent5"/>
                </a:solidFill>
                <a:latin typeface="Montserrat" pitchFamily="2" charset="77"/>
              </a:defRPr>
            </a:lvl1pPr>
          </a:lstStyle>
          <a:p>
            <a:pPr marL="0" marR="0" lvl="0" indent="0" algn="ctr" defTabSz="1828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798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9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*  Template by Waveup · waveup.com/blog/go-to-market-strategy. If Lato doesn't show as in the screenshot, remove the font and install it again.</a:t>
            </a:r>
            <a:endParaRPr kumimoji="0" lang="en-UA" sz="1695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9313A31-EC14-F9B5-4460-853DE2AFE1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919"/>
          <a:stretch/>
        </p:blipFill>
        <p:spPr>
          <a:xfrm>
            <a:off x="9223374" y="9376668"/>
            <a:ext cx="6032500" cy="217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16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mputer with a blank screen&#10;&#10;Description automatically generated">
            <a:extLst>
              <a:ext uri="{FF2B5EF4-FFF2-40B4-BE49-F238E27FC236}">
                <a16:creationId xmlns:a16="http://schemas.microsoft.com/office/drawing/2014/main" id="{A5F3164E-61E1-B7A8-B05E-A644F4866F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623"/>
          <a:stretch/>
        </p:blipFill>
        <p:spPr>
          <a:xfrm>
            <a:off x="12498712" y="2826665"/>
            <a:ext cx="11980538" cy="80261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5BD8F83-41C8-178E-E372-AABAD0AE4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963" y="4623752"/>
            <a:ext cx="10688637" cy="4431983"/>
          </a:xfrm>
        </p:spPr>
        <p:txBody>
          <a:bodyPr/>
          <a:lstStyle/>
          <a:p>
            <a:r>
              <a:rPr kumimoji="0" lang="en-GB" sz="9600" b="0" u="none" strike="noStrike" kern="1200" cap="none" spc="0" normalizeH="0" baseline="0" noProof="0" dirty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Go-to-market plan: </a:t>
            </a:r>
            <a:r>
              <a:rPr kumimoji="0" lang="en-GB" sz="9600" b="0" u="none" strike="noStrike" kern="1200" cap="none" spc="0" normalizeH="0" baseline="0" noProof="0" dirty="0">
                <a:ln>
                  <a:noFill/>
                </a:ln>
                <a:solidFill>
                  <a:srgbClr val="F08276"/>
                </a:solidFill>
                <a:effectLst/>
                <a:uLnTx/>
                <a:uFillTx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[product] in [market]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229167-B37A-D300-B3D8-F6C613789E1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69962" y="12463086"/>
            <a:ext cx="2627677" cy="307777"/>
          </a:xfrm>
        </p:spPr>
        <p:txBody>
          <a:bodyPr/>
          <a:lstStyle/>
          <a:p>
            <a:r>
              <a:rPr lang="en-US" sz="2000" b="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[Owner] · [Date]</a:t>
            </a:r>
            <a:endParaRPr kumimoji="0" lang="en-GB" sz="2000" b="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3A6563-1563-36DC-DB37-BFFEB1C9CF26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69962" y="908625"/>
            <a:ext cx="2916238" cy="307777"/>
          </a:xfrm>
        </p:spPr>
        <p:txBody>
          <a:bodyPr>
            <a:spAutoFit/>
          </a:bodyPr>
          <a:lstStyle/>
          <a:p>
            <a:r>
              <a:rPr kumimoji="0" lang="en-GB" sz="2000" b="0" u="none" strike="noStrike" kern="1200" cap="none" spc="0" normalizeH="0" baseline="0" noProof="0" dirty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Go-to-market plan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735951F-70A3-9532-C160-775F03C557D1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 rotWithShape="1">
          <a:blip r:embed="rId3"/>
          <a:srcRect t="1394" b="1394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655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43ED6F-8A26-DD18-8F49-4F8104439F6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69962" y="8645245"/>
            <a:ext cx="7978704" cy="1992918"/>
          </a:xfrm>
        </p:spPr>
        <p:txBody>
          <a:bodyPr/>
          <a:lstStyle/>
          <a:p>
            <a:r>
              <a:rPr lang="en-US" dirty="0"/>
              <a:t>[Type of company], [size], in [place]. Narrow enough to list 50 of them by name.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AEF32C2-4404-D1B1-FC61-481A73810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accent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Meet [your buyer]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39F7E70-8BFB-41C1-B48A-9C6E51CF647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962" y="4012063"/>
            <a:ext cx="7978704" cy="492443"/>
          </a:xfrm>
        </p:spPr>
        <p:txBody>
          <a:bodyPr/>
          <a:lstStyle/>
          <a:p>
            <a:r>
              <a:rPr lang="en-GB" sz="3200" dirty="0">
                <a:solidFill>
                  <a:schemeClr val="accent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[Their role]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422AC958-8951-04E0-7137-C6F8A59C0DC8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3"/>
          <a:srcRect t="32" b="32"/>
          <a:stretch>
            <a:fillRect/>
          </a:stretch>
        </p:blipFill>
        <p:spPr>
          <a:prstGeom prst="roundRect">
            <a:avLst>
              <a:gd name="adj" fmla="val 11785"/>
            </a:avLst>
          </a:prstGeom>
          <a:solidFill>
            <a:srgbClr val="F08276"/>
          </a:solidFill>
        </p:spPr>
      </p:pic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F435B74B-639C-EA23-FEE3-35D2F4ABD0C8}"/>
              </a:ext>
            </a:extLst>
          </p:cNvPr>
          <p:cNvSpPr txBox="1">
            <a:spLocks/>
          </p:cNvSpPr>
          <p:nvPr/>
        </p:nvSpPr>
        <p:spPr>
          <a:xfrm>
            <a:off x="11178096" y="3780869"/>
            <a:ext cx="12324842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1823954" rtl="0" eaLnBrk="1" latinLnBrk="0" hangingPunct="1">
              <a:lnSpc>
                <a:spcPct val="110000"/>
              </a:lnSpc>
              <a:spcBef>
                <a:spcPts val="0"/>
              </a:spcBef>
              <a:buFontTx/>
              <a:buNone/>
              <a:tabLst/>
              <a:defRPr sz="3200" b="0" i="0" kern="120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80000"/>
              <a:buFontTx/>
              <a:buNone/>
              <a:tabLst/>
              <a:defRPr sz="3192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2pPr>
            <a:lvl3pPr marL="9144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100000"/>
              <a:buFontTx/>
              <a:buNone/>
              <a:tabLst/>
              <a:defRPr sz="2793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3pPr>
            <a:lvl4pPr marL="13716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3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4pPr>
            <a:lvl5pPr marL="18288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1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5pPr>
            <a:lvl6pPr marL="501587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27849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39826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5180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Buyer: [role]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64E4A4F-8B47-CB7F-BBE0-665F4512E8D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1178096" y="1674931"/>
            <a:ext cx="12113704" cy="1294200"/>
          </a:xfrm>
        </p:spPr>
        <p:txBody>
          <a:bodyPr/>
          <a:lstStyle/>
          <a:p>
            <a:r>
              <a:rPr lang="en-GB" sz="4000" kern="0" dirty="0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Roboto"/>
              </a:rPr>
              <a:t>Who buys, who uses it, and where to find them</a:t>
            </a:r>
            <a:r>
              <a:rPr lang="en-GB" kern="0" dirty="0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Roboto"/>
              </a:rPr>
              <a:t/>
            </a:r>
            <a:endParaRPr lang="en-GB" sz="4000" kern="0" dirty="0">
              <a:solidFill>
                <a:srgbClr val="000000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  <a:sym typeface="Roboto"/>
            </a:endParaRP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325B5C6F-49A5-3C3C-533D-EC9EA059BBE3}"/>
              </a:ext>
            </a:extLst>
          </p:cNvPr>
          <p:cNvSpPr txBox="1">
            <a:spLocks/>
          </p:cNvSpPr>
          <p:nvPr/>
        </p:nvSpPr>
        <p:spPr>
          <a:xfrm>
            <a:off x="11178096" y="4955110"/>
            <a:ext cx="12324842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1823954" rtl="0" eaLnBrk="1" latinLnBrk="0" hangingPunct="1">
              <a:lnSpc>
                <a:spcPct val="110000"/>
              </a:lnSpc>
              <a:spcBef>
                <a:spcPts val="0"/>
              </a:spcBef>
              <a:buFontTx/>
              <a:buNone/>
              <a:tabLst/>
              <a:defRPr sz="3200" b="0" i="0" kern="120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80000"/>
              <a:buFontTx/>
              <a:buNone/>
              <a:tabLst/>
              <a:defRPr sz="3192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2pPr>
            <a:lvl3pPr marL="9144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100000"/>
              <a:buFontTx/>
              <a:buNone/>
              <a:tabLst/>
              <a:defRPr sz="2793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3pPr>
            <a:lvl4pPr marL="13716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3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4pPr>
            <a:lvl5pPr marL="18288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1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5pPr>
            <a:lvl6pPr marL="501587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27849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39826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5180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User: [role]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5A7C118-C333-A503-21DD-96D8BD135579}"/>
              </a:ext>
            </a:extLst>
          </p:cNvPr>
          <p:cNvSpPr txBox="1">
            <a:spLocks/>
          </p:cNvSpPr>
          <p:nvPr/>
        </p:nvSpPr>
        <p:spPr>
          <a:xfrm>
            <a:off x="11178096" y="6129351"/>
            <a:ext cx="12324842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1823954" rtl="0" eaLnBrk="1" latinLnBrk="0" hangingPunct="1">
              <a:lnSpc>
                <a:spcPct val="110000"/>
              </a:lnSpc>
              <a:spcBef>
                <a:spcPts val="0"/>
              </a:spcBef>
              <a:buFontTx/>
              <a:buNone/>
              <a:tabLst/>
              <a:defRPr sz="3200" b="0" i="0" kern="120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80000"/>
              <a:buFontTx/>
              <a:buNone/>
              <a:tabLst/>
              <a:defRPr sz="3192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2pPr>
            <a:lvl3pPr marL="9144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100000"/>
              <a:buFontTx/>
              <a:buNone/>
              <a:tabLst/>
              <a:defRPr sz="2793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3pPr>
            <a:lvl4pPr marL="13716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3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4pPr>
            <a:lvl5pPr marL="18288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1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5pPr>
            <a:lvl6pPr marL="501587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27849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39826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5180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Company size: [range]</a:t>
            </a:r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26060902-5C03-4094-A3D6-BD4C4F67251C}"/>
              </a:ext>
            </a:extLst>
          </p:cNvPr>
          <p:cNvSpPr txBox="1">
            <a:spLocks/>
          </p:cNvSpPr>
          <p:nvPr/>
        </p:nvSpPr>
        <p:spPr>
          <a:xfrm>
            <a:off x="11178096" y="7303592"/>
            <a:ext cx="12324842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1823954" rtl="0" eaLnBrk="1" latinLnBrk="0" hangingPunct="1">
              <a:lnSpc>
                <a:spcPct val="110000"/>
              </a:lnSpc>
              <a:spcBef>
                <a:spcPts val="0"/>
              </a:spcBef>
              <a:buFontTx/>
              <a:buNone/>
              <a:tabLst/>
              <a:defRPr sz="3200" b="0" i="0" kern="120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80000"/>
              <a:buFontTx/>
              <a:buNone/>
              <a:tabLst/>
              <a:defRPr sz="3192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2pPr>
            <a:lvl3pPr marL="9144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100000"/>
              <a:buFontTx/>
              <a:buNone/>
              <a:tabLst/>
              <a:defRPr sz="2793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3pPr>
            <a:lvl4pPr marL="13716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3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4pPr>
            <a:lvl5pPr marL="18288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1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5pPr>
            <a:lvl6pPr marL="501587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27849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39826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5180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Place: [region]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BFFA4FA2-F9A4-DD38-B137-7F5504DD43D7}"/>
              </a:ext>
            </a:extLst>
          </p:cNvPr>
          <p:cNvSpPr txBox="1">
            <a:spLocks/>
          </p:cNvSpPr>
          <p:nvPr/>
        </p:nvSpPr>
        <p:spPr>
          <a:xfrm>
            <a:off x="11178096" y="8477833"/>
            <a:ext cx="12324842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1823954" rtl="0" eaLnBrk="1" latinLnBrk="0" hangingPunct="1">
              <a:lnSpc>
                <a:spcPct val="110000"/>
              </a:lnSpc>
              <a:spcBef>
                <a:spcPts val="0"/>
              </a:spcBef>
              <a:buFontTx/>
              <a:buNone/>
              <a:tabLst/>
              <a:defRPr sz="3200" b="0" i="0" kern="120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80000"/>
              <a:buFontTx/>
              <a:buNone/>
              <a:tabLst/>
              <a:defRPr sz="3192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2pPr>
            <a:lvl3pPr marL="9144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100000"/>
              <a:buFontTx/>
              <a:buNone/>
              <a:tabLst/>
              <a:defRPr sz="2793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3pPr>
            <a:lvl4pPr marL="13716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3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4pPr>
            <a:lvl5pPr marL="18288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1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5pPr>
            <a:lvl6pPr marL="501587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27849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39826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5180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Uses today: [tool, agency or spreadsheet]</a:t>
            </a:r>
            <a:endParaRPr lang="uk-UA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669D0A35-22CF-C07A-5131-FB767FF696FA}"/>
              </a:ext>
            </a:extLst>
          </p:cNvPr>
          <p:cNvSpPr txBox="1">
            <a:spLocks/>
          </p:cNvSpPr>
          <p:nvPr/>
        </p:nvSpPr>
        <p:spPr>
          <a:xfrm>
            <a:off x="11178096" y="9652074"/>
            <a:ext cx="12324842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1823954" rtl="0" eaLnBrk="1" latinLnBrk="0" hangingPunct="1">
              <a:lnSpc>
                <a:spcPct val="110000"/>
              </a:lnSpc>
              <a:spcBef>
                <a:spcPts val="0"/>
              </a:spcBef>
              <a:buFontTx/>
              <a:buNone/>
              <a:tabLst/>
              <a:defRPr sz="3200" b="0" i="0" kern="120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80000"/>
              <a:buFontTx/>
              <a:buNone/>
              <a:tabLst/>
              <a:defRPr sz="3192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2pPr>
            <a:lvl3pPr marL="9144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100000"/>
              <a:buFontTx/>
              <a:buNone/>
              <a:tabLst/>
              <a:defRPr sz="2793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3pPr>
            <a:lvl4pPr marL="13716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3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4pPr>
            <a:lvl5pPr marL="18288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1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5pPr>
            <a:lvl6pPr marL="501587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27849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39826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5180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Where they gather: [events, groups, sites]</a:t>
            </a:r>
            <a:endParaRPr lang="en-US" dirty="0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BE74F790-1D22-E55D-8136-3E7AA7F10C63}"/>
              </a:ext>
            </a:extLst>
          </p:cNvPr>
          <p:cNvSpPr txBox="1">
            <a:spLocks/>
          </p:cNvSpPr>
          <p:nvPr/>
        </p:nvSpPr>
        <p:spPr>
          <a:xfrm>
            <a:off x="11178096" y="10826315"/>
            <a:ext cx="12324842" cy="4936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1823954" rtl="0" eaLnBrk="1" latinLnBrk="0" hangingPunct="1">
              <a:lnSpc>
                <a:spcPct val="110000"/>
              </a:lnSpc>
              <a:spcBef>
                <a:spcPts val="0"/>
              </a:spcBef>
              <a:buFontTx/>
              <a:buNone/>
              <a:tabLst/>
              <a:defRPr sz="3200" b="0" i="0" kern="120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80000"/>
              <a:buFontTx/>
              <a:buNone/>
              <a:tabLst/>
              <a:defRPr sz="3192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2pPr>
            <a:lvl3pPr marL="9144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100000"/>
              <a:buFontTx/>
              <a:buNone/>
              <a:tabLst/>
              <a:defRPr sz="2793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3pPr>
            <a:lvl4pPr marL="13716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3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4pPr>
            <a:lvl5pPr marL="18288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1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5pPr>
            <a:lvl6pPr marL="501587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27849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39826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5180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 they buy: [who signs, and the steps]</a:t>
            </a:r>
            <a:endParaRPr lang="en-UA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7BD2E4DD-251A-D24A-6DA6-805C78B5AF7B}"/>
              </a:ext>
            </a:extLst>
          </p:cNvPr>
          <p:cNvSpPr txBox="1">
            <a:spLocks/>
          </p:cNvSpPr>
          <p:nvPr/>
        </p:nvSpPr>
        <p:spPr>
          <a:xfrm>
            <a:off x="969962" y="12639555"/>
            <a:ext cx="2627677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1823954" rtl="0" eaLnBrk="1" latinLnBrk="0" hangingPunct="1">
              <a:lnSpc>
                <a:spcPct val="100000"/>
              </a:lnSpc>
              <a:spcBef>
                <a:spcPts val="1995"/>
              </a:spcBef>
              <a:buFontTx/>
              <a:buNone/>
              <a:tabLst/>
              <a:defRPr sz="2000" b="0" i="0" kern="1200" spc="100" baseline="0">
                <a:solidFill>
                  <a:schemeClr val="accent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80000"/>
              <a:buFontTx/>
              <a:buNone/>
              <a:tabLst/>
              <a:defRPr sz="3192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2pPr>
            <a:lvl3pPr marL="9144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100000"/>
              <a:buFontTx/>
              <a:buNone/>
              <a:tabLst/>
              <a:defRPr sz="2793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3pPr>
            <a:lvl4pPr marL="13716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3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4pPr>
            <a:lvl5pPr marL="18288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1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5pPr>
            <a:lvl6pPr marL="501587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27849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39826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5180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pc="2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[COMPANY]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8087428-719E-A025-07FD-175C6D2F5E78}"/>
              </a:ext>
            </a:extLst>
          </p:cNvPr>
          <p:cNvCxnSpPr>
            <a:cxnSpLocks/>
          </p:cNvCxnSpPr>
          <p:nvPr/>
        </p:nvCxnSpPr>
        <p:spPr>
          <a:xfrm flipH="1">
            <a:off x="11178095" y="3440579"/>
            <a:ext cx="12364455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BE561E3-BF50-A2C6-02BA-1358FFF4065B}"/>
              </a:ext>
            </a:extLst>
          </p:cNvPr>
          <p:cNvCxnSpPr>
            <a:cxnSpLocks/>
          </p:cNvCxnSpPr>
          <p:nvPr/>
        </p:nvCxnSpPr>
        <p:spPr>
          <a:xfrm flipH="1">
            <a:off x="11178095" y="4614820"/>
            <a:ext cx="12364455" cy="0"/>
          </a:xfrm>
          <a:prstGeom prst="line">
            <a:avLst/>
          </a:prstGeom>
          <a:ln w="31750">
            <a:solidFill>
              <a:srgbClr val="E6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074EEA5-9E05-7CF6-8684-F5691CEC671F}"/>
              </a:ext>
            </a:extLst>
          </p:cNvPr>
          <p:cNvCxnSpPr>
            <a:cxnSpLocks/>
          </p:cNvCxnSpPr>
          <p:nvPr/>
        </p:nvCxnSpPr>
        <p:spPr>
          <a:xfrm flipH="1">
            <a:off x="11178095" y="5789061"/>
            <a:ext cx="12364455" cy="0"/>
          </a:xfrm>
          <a:prstGeom prst="line">
            <a:avLst/>
          </a:prstGeom>
          <a:ln w="31750">
            <a:solidFill>
              <a:srgbClr val="E6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4C037F-08B0-0264-080B-2101FBEBAD8B}"/>
              </a:ext>
            </a:extLst>
          </p:cNvPr>
          <p:cNvCxnSpPr>
            <a:cxnSpLocks/>
          </p:cNvCxnSpPr>
          <p:nvPr/>
        </p:nvCxnSpPr>
        <p:spPr>
          <a:xfrm flipH="1">
            <a:off x="11178095" y="6963302"/>
            <a:ext cx="12364455" cy="0"/>
          </a:xfrm>
          <a:prstGeom prst="line">
            <a:avLst/>
          </a:prstGeom>
          <a:ln w="31750">
            <a:solidFill>
              <a:srgbClr val="E6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335FB0-2F06-44D5-EB1C-1CA1DD69D1FB}"/>
              </a:ext>
            </a:extLst>
          </p:cNvPr>
          <p:cNvCxnSpPr>
            <a:cxnSpLocks/>
          </p:cNvCxnSpPr>
          <p:nvPr/>
        </p:nvCxnSpPr>
        <p:spPr>
          <a:xfrm flipH="1">
            <a:off x="11178095" y="8137543"/>
            <a:ext cx="12364455" cy="0"/>
          </a:xfrm>
          <a:prstGeom prst="line">
            <a:avLst/>
          </a:prstGeom>
          <a:ln w="31750">
            <a:solidFill>
              <a:srgbClr val="E6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42F9528-44CE-5BFC-6193-970AD46D1E73}"/>
              </a:ext>
            </a:extLst>
          </p:cNvPr>
          <p:cNvCxnSpPr>
            <a:cxnSpLocks/>
          </p:cNvCxnSpPr>
          <p:nvPr/>
        </p:nvCxnSpPr>
        <p:spPr>
          <a:xfrm flipH="1">
            <a:off x="11178095" y="9311784"/>
            <a:ext cx="12364455" cy="0"/>
          </a:xfrm>
          <a:prstGeom prst="line">
            <a:avLst/>
          </a:prstGeom>
          <a:ln w="31750">
            <a:solidFill>
              <a:srgbClr val="E6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84DD17-C03E-AF50-0F41-39DCE89FD80F}"/>
              </a:ext>
            </a:extLst>
          </p:cNvPr>
          <p:cNvCxnSpPr>
            <a:cxnSpLocks/>
          </p:cNvCxnSpPr>
          <p:nvPr/>
        </p:nvCxnSpPr>
        <p:spPr>
          <a:xfrm flipH="1">
            <a:off x="11178095" y="10486025"/>
            <a:ext cx="12364455" cy="0"/>
          </a:xfrm>
          <a:prstGeom prst="line">
            <a:avLst/>
          </a:prstGeom>
          <a:ln w="31750">
            <a:solidFill>
              <a:srgbClr val="E6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BA5B9D9-03CC-4AB5-5159-61BEBC1554E2}"/>
              </a:ext>
            </a:extLst>
          </p:cNvPr>
          <p:cNvCxnSpPr>
            <a:cxnSpLocks/>
          </p:cNvCxnSpPr>
          <p:nvPr/>
        </p:nvCxnSpPr>
        <p:spPr>
          <a:xfrm flipH="1">
            <a:off x="11178095" y="11660272"/>
            <a:ext cx="12364455" cy="0"/>
          </a:xfrm>
          <a:prstGeom prst="line">
            <a:avLst/>
          </a:prstGeom>
          <a:ln w="31750">
            <a:solidFill>
              <a:srgbClr val="E6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951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9AA24B9-E441-FEF6-1C3F-C614074663C2}"/>
              </a:ext>
            </a:extLst>
          </p:cNvPr>
          <p:cNvSpPr/>
          <p:nvPr/>
        </p:nvSpPr>
        <p:spPr>
          <a:xfrm>
            <a:off x="16556971" y="4458237"/>
            <a:ext cx="6985456" cy="74822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A" sz="1000" b="0" i="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Fraktion Sans Light" pitchFamily="2" charset="77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BC36CA-3AFA-95BE-E46A-25A7481F9905}"/>
              </a:ext>
            </a:extLst>
          </p:cNvPr>
          <p:cNvSpPr/>
          <p:nvPr/>
        </p:nvSpPr>
        <p:spPr>
          <a:xfrm>
            <a:off x="8741495" y="4461902"/>
            <a:ext cx="6985456" cy="74402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A" sz="1000" b="0" i="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Fraktion Sans Light" pitchFamily="2" charset="77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7396EAF-BF32-15C2-4035-2A3633840836}"/>
              </a:ext>
            </a:extLst>
          </p:cNvPr>
          <p:cNvSpPr/>
          <p:nvPr/>
        </p:nvSpPr>
        <p:spPr>
          <a:xfrm>
            <a:off x="976312" y="4461902"/>
            <a:ext cx="6985456" cy="74402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A" sz="1000" b="0" i="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Fraktion Sans Light" pitchFamily="2" charset="77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5CA8700-77FC-7FD9-AF4F-A7916038FAB9}"/>
              </a:ext>
            </a:extLst>
          </p:cNvPr>
          <p:cNvCxnSpPr>
            <a:cxnSpLocks/>
          </p:cNvCxnSpPr>
          <p:nvPr/>
        </p:nvCxnSpPr>
        <p:spPr>
          <a:xfrm>
            <a:off x="17266491" y="9806139"/>
            <a:ext cx="5566416" cy="0"/>
          </a:xfrm>
          <a:prstGeom prst="line">
            <a:avLst/>
          </a:prstGeom>
          <a:ln w="31750">
            <a:solidFill>
              <a:srgbClr val="E6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04F00AB-9F5C-D4DB-BEA7-3AF7022F6109}"/>
              </a:ext>
            </a:extLst>
          </p:cNvPr>
          <p:cNvCxnSpPr>
            <a:cxnSpLocks/>
          </p:cNvCxnSpPr>
          <p:nvPr/>
        </p:nvCxnSpPr>
        <p:spPr>
          <a:xfrm>
            <a:off x="9451015" y="9806139"/>
            <a:ext cx="5566416" cy="0"/>
          </a:xfrm>
          <a:prstGeom prst="line">
            <a:avLst/>
          </a:prstGeom>
          <a:ln w="31750">
            <a:solidFill>
              <a:srgbClr val="E6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E68C683-F3D9-7729-912C-24C63BD27BF8}"/>
              </a:ext>
            </a:extLst>
          </p:cNvPr>
          <p:cNvCxnSpPr>
            <a:cxnSpLocks/>
          </p:cNvCxnSpPr>
          <p:nvPr/>
        </p:nvCxnSpPr>
        <p:spPr>
          <a:xfrm>
            <a:off x="1685832" y="9806139"/>
            <a:ext cx="5566416" cy="0"/>
          </a:xfrm>
          <a:prstGeom prst="line">
            <a:avLst/>
          </a:prstGeom>
          <a:ln w="31750">
            <a:solidFill>
              <a:srgbClr val="E6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168;p21">
            <a:extLst>
              <a:ext uri="{FF2B5EF4-FFF2-40B4-BE49-F238E27FC236}">
                <a16:creationId xmlns:a16="http://schemas.microsoft.com/office/drawing/2014/main" id="{05205168-CF3B-D456-5210-EBB64F9E4D9B}"/>
              </a:ext>
            </a:extLst>
          </p:cNvPr>
          <p:cNvSpPr txBox="1"/>
          <p:nvPr/>
        </p:nvSpPr>
        <p:spPr>
          <a:xfrm>
            <a:off x="1686031" y="4825878"/>
            <a:ext cx="1156494" cy="583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7200" dirty="0">
                <a:solidFill>
                  <a:srgbClr val="F0827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“</a:t>
            </a:r>
            <a:endParaRPr sz="7200" dirty="0">
              <a:solidFill>
                <a:srgbClr val="F08276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IBM Plex Sans ExtraLight"/>
            </a:endParaRPr>
          </a:p>
        </p:txBody>
      </p:sp>
      <p:sp>
        <p:nvSpPr>
          <p:cNvPr id="21" name="Google Shape;168;p21">
            <a:extLst>
              <a:ext uri="{FF2B5EF4-FFF2-40B4-BE49-F238E27FC236}">
                <a16:creationId xmlns:a16="http://schemas.microsoft.com/office/drawing/2014/main" id="{02A8DDF1-E90A-B1B2-0A20-61D383D1B664}"/>
              </a:ext>
            </a:extLst>
          </p:cNvPr>
          <p:cNvSpPr txBox="1"/>
          <p:nvPr/>
        </p:nvSpPr>
        <p:spPr>
          <a:xfrm>
            <a:off x="9451214" y="4825878"/>
            <a:ext cx="1156494" cy="583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7200" dirty="0">
                <a:solidFill>
                  <a:srgbClr val="F0827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“</a:t>
            </a:r>
            <a:endParaRPr sz="7200" dirty="0">
              <a:solidFill>
                <a:srgbClr val="F08276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IBM Plex Sans ExtraLight"/>
            </a:endParaRPr>
          </a:p>
        </p:txBody>
      </p:sp>
      <p:sp>
        <p:nvSpPr>
          <p:cNvPr id="22" name="Google Shape;168;p21">
            <a:extLst>
              <a:ext uri="{FF2B5EF4-FFF2-40B4-BE49-F238E27FC236}">
                <a16:creationId xmlns:a16="http://schemas.microsoft.com/office/drawing/2014/main" id="{8F7FBE11-BEE9-69FA-5C02-39E9B16AE80B}"/>
              </a:ext>
            </a:extLst>
          </p:cNvPr>
          <p:cNvSpPr txBox="1"/>
          <p:nvPr/>
        </p:nvSpPr>
        <p:spPr>
          <a:xfrm>
            <a:off x="17266690" y="4825878"/>
            <a:ext cx="1156494" cy="583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10000"/>
              </a:lnSpc>
            </a:pPr>
            <a:r>
              <a:rPr lang="en-US" sz="7200" dirty="0">
                <a:solidFill>
                  <a:srgbClr val="F08276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“</a:t>
            </a:r>
            <a:endParaRPr sz="7200" dirty="0">
              <a:solidFill>
                <a:srgbClr val="F08276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  <a:sym typeface="IBM Plex Sans Extra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F205C3-0C89-BC89-61BB-9CA0C5BF5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533" y="1531039"/>
            <a:ext cx="19724184" cy="2215991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[Who] loses [time / money]</a:t>
            </a:r>
            <a:r>
              <a:rPr lang="en-US" dirty="0"/>
              <a:t> because [cause]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071EA-48F9-6CB3-71DE-15DE160D4A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50273" y="867840"/>
            <a:ext cx="7978704" cy="492443"/>
          </a:xfrm>
        </p:spPr>
        <p:txBody>
          <a:bodyPr/>
          <a:lstStyle/>
          <a:p>
            <a:r>
              <a:rPr kumimoji="0" lang="en-GB" sz="3200" u="none" strike="noStrike" kern="1200" cap="none" spc="0" normalizeH="0" baseline="0" noProof="0" dirty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Problem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FD54C9-3F59-5AF0-B8E1-A1BC13932204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69962" y="12639555"/>
            <a:ext cx="2627677" cy="307777"/>
          </a:xfrm>
        </p:spPr>
        <p:txBody>
          <a:bodyPr/>
          <a:lstStyle/>
          <a:p>
            <a:r>
              <a:rPr lang="en-GB" spc="2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[COMPANY]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9EF7A7-1F37-D4AA-AF1E-ED34EC29F5C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685833" y="5517854"/>
            <a:ext cx="5566416" cy="2118722"/>
          </a:xfrm>
        </p:spPr>
        <p:txBody>
          <a:bodyPr/>
          <a:lstStyle/>
          <a:p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[What a customer told you, in their words]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C4CE90-DBF8-FE62-D044-0A6CD49C5527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9451015" y="5517854"/>
            <a:ext cx="5566416" cy="2660408"/>
          </a:xfrm>
        </p:spPr>
        <p:txBody>
          <a:bodyPr/>
          <a:lstStyle/>
          <a:p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[A second customer, in their words]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/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D5E9DF5-0983-9091-F761-E6AE84285F85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7266491" y="5517854"/>
            <a:ext cx="5566416" cy="3743782"/>
          </a:xfrm>
        </p:spPr>
        <p:txBody>
          <a:bodyPr/>
          <a:lstStyle/>
          <a:p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Roboto"/>
              </a:rPr>
              <a:t>[A third customer, in their words]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3F4A44-91E3-E52E-4892-8F0FA70985FD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2750112" y="10674223"/>
            <a:ext cx="4502136" cy="431978"/>
          </a:xfrm>
        </p:spPr>
        <p:txBody>
          <a:bodyPr/>
          <a:lstStyle/>
          <a:p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Roboto"/>
              </a:rPr>
              <a:t>[Role, type of company]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31EE6FA-9125-A1E2-73C8-C0EACDB4876B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0515295" y="10674223"/>
            <a:ext cx="4502136" cy="431978"/>
          </a:xfrm>
        </p:spPr>
        <p:txBody>
          <a:bodyPr/>
          <a:lstStyle/>
          <a:p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Roboto"/>
              </a:rPr>
              <a:t>[Role, type of company]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CC107ED-BBBF-C236-2C6F-869FFC7EEE80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8330771" y="10674223"/>
            <a:ext cx="4502136" cy="431978"/>
          </a:xfrm>
        </p:spPr>
        <p:txBody>
          <a:bodyPr/>
          <a:lstStyle/>
          <a:p>
            <a:r>
              <a:rPr kumimoji="0" lang="en-US" sz="2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Roboto"/>
              </a:rPr>
              <a:t>[Role, type of company]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E0CF17FA-4522-970E-B4F7-3A1A1DCDC3FC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/>
          <a:srcRect l="96" r="96"/>
          <a:stretch>
            <a:fillRect/>
          </a:stretch>
        </p:blipFill>
        <p:spPr>
          <a:prstGeom prst="roundRect">
            <a:avLst>
              <a:gd name="adj" fmla="val 13990"/>
            </a:avLst>
          </a:prstGeom>
          <a:solidFill>
            <a:srgbClr val="F08276"/>
          </a:solidFill>
          <a:ln>
            <a:noFill/>
          </a:ln>
        </p:spPr>
      </p:pic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8B7C8B92-602F-740B-D681-2E4F1A884FF2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>
          <a:blip r:embed="rId3"/>
          <a:srcRect l="128" r="128"/>
          <a:stretch>
            <a:fillRect/>
          </a:stretch>
        </p:blipFill>
        <p:spPr>
          <a:prstGeom prst="roundRect">
            <a:avLst>
              <a:gd name="adj" fmla="val 13990"/>
            </a:avLst>
          </a:prstGeom>
          <a:solidFill>
            <a:srgbClr val="F08276"/>
          </a:solidFill>
          <a:ln>
            <a:noFill/>
          </a:ln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44A76824-D2D0-E091-BC83-4DBC0BA51F06}"/>
              </a:ext>
            </a:extLst>
          </p:cNvPr>
          <p:cNvPicPr>
            <a:picLocks noGrp="1" noChangeAspect="1"/>
          </p:cNvPicPr>
          <p:nvPr>
            <p:ph type="pic" sz="quarter" idx="51"/>
          </p:nvPr>
        </p:nvPicPr>
        <p:blipFill>
          <a:blip r:embed="rId4"/>
          <a:srcRect t="160" b="160"/>
          <a:stretch>
            <a:fillRect/>
          </a:stretch>
        </p:blipFill>
        <p:spPr>
          <a:prstGeom prst="roundRect">
            <a:avLst>
              <a:gd name="adj" fmla="val 13990"/>
            </a:avLst>
          </a:prstGeom>
          <a:solidFill>
            <a:srgbClr val="F08276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8466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6E3DA8-D595-004F-336F-71EBBADDA34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3219942" y="4432798"/>
            <a:ext cx="10282995" cy="1035348"/>
          </a:xfrm>
        </p:spPr>
        <p:txBody>
          <a:bodyPr/>
          <a:lstStyle/>
          <a:p>
            <a:r>
              <a:rPr lang="en-US" dirty="0"/>
              <a:t>[Key difference 1]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644E1-6B0A-01C4-A1E0-1FDA56F73EA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3219942" y="2083223"/>
            <a:ext cx="10282994" cy="1164806"/>
          </a:xfrm>
        </p:spPr>
        <p:txBody>
          <a:bodyPr/>
          <a:lstStyle/>
          <a:p>
            <a:r>
              <a:rPr lang="en-US" sz="36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Roboto"/>
              </a:rPr>
              <a:t>Unlike [the main alternative], it: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9AE87-7729-9CD3-3D28-5C0674097BAE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3219942" y="8406047"/>
            <a:ext cx="10282994" cy="1577035"/>
          </a:xfrm>
        </p:spPr>
        <p:txBody>
          <a:bodyPr/>
          <a:lstStyle/>
          <a:p>
            <a:r>
              <a:rPr lang="en-US" dirty="0"/>
              <a:t>[Key difference 3]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B2BDCB-7711-E5A7-43EE-5518D05C473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13219942" y="6424309"/>
            <a:ext cx="10282994" cy="1035348"/>
          </a:xfrm>
        </p:spPr>
        <p:txBody>
          <a:bodyPr/>
          <a:lstStyle/>
          <a:p>
            <a:r>
              <a:rPr lang="en-US" dirty="0"/>
              <a:t>[Key difference 2]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0609E60-BFEB-6ABB-BEEE-DBE0A9FEF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963" y="5177750"/>
            <a:ext cx="9534486" cy="3323987"/>
          </a:xfrm>
        </p:spPr>
        <p:txBody>
          <a:bodyPr/>
          <a:lstStyle/>
          <a:p>
            <a:r>
              <a:rPr kumimoji="0" lang="en-GB" sz="7200" u="none" strike="noStrike" kern="1200" cap="none" spc="0" normalizeH="0" baseline="0" noProof="0" dirty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For [customer] who [need], </a:t>
            </a:r>
            <a:r>
              <a:rPr kumimoji="0" lang="en-GB" sz="720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[product] is the [category] </a:t>
            </a:r>
            <a:r>
              <a:rPr kumimoji="0" lang="en-GB" sz="7200" u="none" strike="noStrike" kern="1200" cap="none" spc="0" normalizeH="0" baseline="0" noProof="0" dirty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that [main benefit]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CDDF870-BC32-4308-B2CE-56FED2858E36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69962" y="12639555"/>
            <a:ext cx="2627677" cy="307777"/>
          </a:xfrm>
        </p:spPr>
        <p:txBody>
          <a:bodyPr/>
          <a:lstStyle/>
          <a:p>
            <a:r>
              <a:rPr lang="en-GB" spc="2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[COMPANY]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D2ACB29-FFD1-4928-B7B3-FEF098F4696E}"/>
              </a:ext>
            </a:extLst>
          </p:cNvPr>
          <p:cNvCxnSpPr>
            <a:cxnSpLocks/>
          </p:cNvCxnSpPr>
          <p:nvPr/>
        </p:nvCxnSpPr>
        <p:spPr>
          <a:xfrm flipH="1">
            <a:off x="13219943" y="3850177"/>
            <a:ext cx="10322607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04120E-1F18-CC8D-487C-2794C43E2DDE}"/>
              </a:ext>
            </a:extLst>
          </p:cNvPr>
          <p:cNvCxnSpPr>
            <a:cxnSpLocks/>
          </p:cNvCxnSpPr>
          <p:nvPr/>
        </p:nvCxnSpPr>
        <p:spPr>
          <a:xfrm flipH="1">
            <a:off x="13219943" y="5927550"/>
            <a:ext cx="10322607" cy="0"/>
          </a:xfrm>
          <a:prstGeom prst="line">
            <a:avLst/>
          </a:prstGeom>
          <a:ln w="31750">
            <a:solidFill>
              <a:srgbClr val="E6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C40A58-6B13-04A8-F8BA-DFF19B3A2445}"/>
              </a:ext>
            </a:extLst>
          </p:cNvPr>
          <p:cNvCxnSpPr>
            <a:cxnSpLocks/>
          </p:cNvCxnSpPr>
          <p:nvPr/>
        </p:nvCxnSpPr>
        <p:spPr>
          <a:xfrm flipH="1">
            <a:off x="13219943" y="7908750"/>
            <a:ext cx="10322607" cy="0"/>
          </a:xfrm>
          <a:prstGeom prst="line">
            <a:avLst/>
          </a:prstGeom>
          <a:ln w="31750">
            <a:solidFill>
              <a:srgbClr val="E6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C00199E-7F5F-DE86-3D9D-0F6BDF31984B}"/>
              </a:ext>
            </a:extLst>
          </p:cNvPr>
          <p:cNvCxnSpPr>
            <a:cxnSpLocks/>
          </p:cNvCxnSpPr>
          <p:nvPr/>
        </p:nvCxnSpPr>
        <p:spPr>
          <a:xfrm flipH="1">
            <a:off x="13219943" y="10474150"/>
            <a:ext cx="10322607" cy="0"/>
          </a:xfrm>
          <a:prstGeom prst="line">
            <a:avLst/>
          </a:prstGeom>
          <a:ln w="31750">
            <a:solidFill>
              <a:srgbClr val="E6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679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976CC4-C102-C107-CEAF-72A770E2D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2382" y="5247431"/>
            <a:ext cx="9534486" cy="1107996"/>
          </a:xfrm>
        </p:spPr>
        <p:txBody>
          <a:bodyPr/>
          <a:lstStyle/>
          <a:p>
            <a:r>
              <a:rPr lang="en-GB" sz="7200" b="0" dirty="0">
                <a:solidFill>
                  <a:srgbClr val="F08276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We assume [__]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BB4CD-890B-59B5-B3C9-56B7D57BEF8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29050" y="7039572"/>
            <a:ext cx="16821150" cy="1661993"/>
          </a:xfrm>
        </p:spPr>
        <p:txBody>
          <a:bodyPr>
            <a:spAutoFit/>
          </a:bodyPr>
          <a:lstStyle/>
          <a:p>
            <a:r>
              <a:rPr lang="en-US" sz="5400" b="0" dirty="0">
                <a:solidFill>
                  <a:schemeClr val="accent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We'll test it by [how] before [date], and change the plan if [what we'd see].</a:t>
            </a:r>
            <a:endParaRPr lang="en-GB" sz="6600" b="0" dirty="0">
              <a:solidFill>
                <a:schemeClr val="accent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839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13;p13">
            <a:extLst>
              <a:ext uri="{FF2B5EF4-FFF2-40B4-BE49-F238E27FC236}">
                <a16:creationId xmlns:a16="http://schemas.microsoft.com/office/drawing/2014/main" id="{A17C53B2-F7F6-73DA-7A6C-142FBEB55A58}"/>
              </a:ext>
            </a:extLst>
          </p:cNvPr>
          <p:cNvSpPr/>
          <p:nvPr/>
        </p:nvSpPr>
        <p:spPr>
          <a:xfrm flipH="1">
            <a:off x="12239622" y="4714883"/>
            <a:ext cx="12239625" cy="896460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endParaRPr sz="1000" b="0" i="0" u="none" strike="noStrike" cap="none" dirty="0">
              <a:solidFill>
                <a:srgbClr val="181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" name="Google Shape;421;p13">
            <a:extLst>
              <a:ext uri="{FF2B5EF4-FFF2-40B4-BE49-F238E27FC236}">
                <a16:creationId xmlns:a16="http://schemas.microsoft.com/office/drawing/2014/main" id="{946894E7-CD18-A904-A3EB-4E9C3A47B26E}"/>
              </a:ext>
            </a:extLst>
          </p:cNvPr>
          <p:cNvCxnSpPr>
            <a:cxnSpLocks/>
          </p:cNvCxnSpPr>
          <p:nvPr/>
        </p:nvCxnSpPr>
        <p:spPr>
          <a:xfrm rot="10800000">
            <a:off x="13130272" y="6535060"/>
            <a:ext cx="10369982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" name="Google Shape;422;p13">
            <a:extLst>
              <a:ext uri="{FF2B5EF4-FFF2-40B4-BE49-F238E27FC236}">
                <a16:creationId xmlns:a16="http://schemas.microsoft.com/office/drawing/2014/main" id="{50B6B75F-4022-F13A-B362-EDE359AC1CB3}"/>
              </a:ext>
            </a:extLst>
          </p:cNvPr>
          <p:cNvCxnSpPr>
            <a:cxnSpLocks/>
          </p:cNvCxnSpPr>
          <p:nvPr/>
        </p:nvCxnSpPr>
        <p:spPr>
          <a:xfrm rot="10800000">
            <a:off x="969963" y="6535060"/>
            <a:ext cx="10257403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767D3EF-3359-801A-03B2-F36F88F4270D}"/>
              </a:ext>
            </a:extLst>
          </p:cNvPr>
          <p:cNvSpPr/>
          <p:nvPr/>
        </p:nvSpPr>
        <p:spPr>
          <a:xfrm>
            <a:off x="10598844" y="5464514"/>
            <a:ext cx="631372" cy="63000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Fraktion Sans Light" pitchFamily="2" charset="77"/>
              <a:cs typeface="Arial" panose="020B0604020202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6A756BA-FD42-B67A-AE25-3B64EC87374E}"/>
              </a:ext>
            </a:extLst>
          </p:cNvPr>
          <p:cNvSpPr/>
          <p:nvPr/>
        </p:nvSpPr>
        <p:spPr>
          <a:xfrm>
            <a:off x="22868882" y="5464514"/>
            <a:ext cx="631372" cy="631372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Fraktion Sans Light" pitchFamily="2" charset="77"/>
              <a:cs typeface="Arial" panose="020B060402020202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70C8A8-3A8C-0A73-F61A-547E878F632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13130272" y="6975607"/>
            <a:ext cx="10310827" cy="1035348"/>
          </a:xfrm>
        </p:spPr>
        <p:txBody>
          <a:bodyPr/>
          <a:lstStyle/>
          <a:p>
            <a:r>
              <a:rPr lang="en-US" sz="32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IBM Plex Sans ExtraLight"/>
                <a:cs typeface="IBM Plex Sans ExtraLight"/>
                <a:sym typeface="IBM Plex Sans ExtraLight"/>
              </a:rPr>
              <a:t>A buyer goes from [first touch] to [paying] in about [__] days.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644E5-0A22-225F-50DF-E76E013826C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82361" y="5439459"/>
            <a:ext cx="8673704" cy="617092"/>
          </a:xfrm>
        </p:spPr>
        <p:txBody>
          <a:bodyPr/>
          <a:lstStyle/>
          <a:p>
            <a:r>
              <a:rPr lang="en-US" sz="4000" dirty="0">
                <a:solidFill>
                  <a:srgbClr val="F08276"/>
                </a:solidFill>
                <a:latin typeface="Lato" panose="020F0502020204030203" pitchFamily="34" charset="0"/>
                <a:sym typeface="IBM Plex Serif Light"/>
              </a:rPr>
              <a:t>Pricing: </a:t>
            </a:r>
            <a:r>
              <a:rPr lang="en-US" sz="40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IBM Plex Serif Light"/>
                <a:cs typeface="IBM Plex Serif Light"/>
                <a:sym typeface="IBM Plex Serif Light"/>
              </a:rPr>
              <a:t>$[price] per [unit]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7A3BA4-E4D3-79BC-F70B-CE0D6D7AA12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3130273" y="5439459"/>
            <a:ext cx="8673704" cy="617092"/>
          </a:xfrm>
        </p:spPr>
        <p:txBody>
          <a:bodyPr/>
          <a:lstStyle/>
          <a:p>
            <a:r>
              <a:rPr lang="en-US" sz="4000" b="0" i="0" u="none" strike="noStrike" cap="none" dirty="0">
                <a:solidFill>
                  <a:srgbClr val="F08276"/>
                </a:solidFill>
                <a:latin typeface="Lato" panose="020F0502020204030203" pitchFamily="34" charset="0"/>
                <a:ea typeface="IBM Plex Serif Light"/>
                <a:cs typeface="IBM Plex Serif Light"/>
                <a:sym typeface="IBM Plex Serif Light"/>
              </a:rPr>
              <a:t>Motion: </a:t>
            </a:r>
            <a:r>
              <a:rPr lang="en-US" sz="40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IBM Plex Serif Light"/>
                <a:cs typeface="IBM Plex Serif Light"/>
                <a:sym typeface="IBM Plex Serif Light"/>
              </a:rPr>
              <a:t>[product / sales / partner]-led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A215A62-94BA-AFF4-691D-11F3B671C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533" y="1531039"/>
            <a:ext cx="19724184" cy="2215991"/>
          </a:xfrm>
        </p:spPr>
        <p:txBody>
          <a:bodyPr/>
          <a:lstStyle/>
          <a:p>
            <a:r>
              <a:rPr lang="en-US" dirty="0"/>
              <a:t>The price decides the sales motion you can afford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F159C2-F860-CABE-1D5A-CABC55429F3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50273" y="867840"/>
            <a:ext cx="7978704" cy="492443"/>
          </a:xfrm>
        </p:spPr>
        <p:txBody>
          <a:bodyPr/>
          <a:lstStyle/>
          <a:p>
            <a:r>
              <a:rPr kumimoji="0" lang="en-GB" sz="3200" u="none" strike="noStrike" kern="1200" cap="none" spc="0" normalizeH="0" baseline="0" noProof="0" dirty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Pricing and sales motion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0F31B6D-69B5-50A9-07E4-4B9F009B6140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969220" y="6975607"/>
            <a:ext cx="10310827" cy="1035348"/>
          </a:xfrm>
        </p:spPr>
        <p:txBody>
          <a:bodyPr/>
          <a:lstStyle/>
          <a:p>
            <a:r>
              <a:rPr lang="en-US" sz="32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IBM Plex Sans ExtraLight"/>
                <a:cs typeface="IBM Plex Sans ExtraLight"/>
                <a:sym typeface="IBM Plex Sans ExtraLight"/>
              </a:rPr>
              <a:t>Billed [monthly / yearly]. Free plan or trial: [yes / no, how long].</a:t>
            </a:r>
            <a:endParaRPr lang="en-US" dirty="0">
              <a:latin typeface="Lato" panose="020F050202020403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39CC833-5530-BCBD-E0AC-E018A5EB9B1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69220" y="8566551"/>
            <a:ext cx="10336189" cy="2602957"/>
          </a:xfrm>
        </p:spPr>
        <p:txBody>
          <a:bodyPr/>
          <a:lstStyle/>
          <a:p>
            <a:r>
              <a:rPr lang="en-US" sz="32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[Plan 1: $__, for whom]</a:t>
            </a:r>
          </a:p>
          <a:p>
            <a:r>
              <a:rPr lang="en-US" sz="32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[Plan 2: $__, for whom]</a:t>
            </a:r>
            <a:endParaRPr lang="en-US" sz="3200" dirty="0">
              <a:solidFill>
                <a:srgbClr val="18171C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32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[Plan 3: $__, for whom]</a:t>
            </a:r>
            <a:endParaRPr lang="en-US" sz="3200" dirty="0">
              <a:solidFill>
                <a:srgbClr val="18171C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4C59B41-5942-CC6C-A8A2-C747FF19F69C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13130272" y="8566551"/>
            <a:ext cx="10542528" cy="3144643"/>
          </a:xfrm>
        </p:spPr>
        <p:txBody>
          <a:bodyPr/>
          <a:lstStyle/>
          <a:p>
            <a:r>
              <a:rPr lang="en-US" sz="32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[Step 1: how they find you]</a:t>
            </a:r>
          </a:p>
          <a:p>
            <a:r>
              <a:rPr lang="en-US" sz="320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[Step 2: how they try it]</a:t>
            </a:r>
            <a:endParaRPr lang="en-US" sz="4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US" sz="320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[Step 3: how they buy]</a:t>
            </a:r>
            <a:endParaRPr lang="en-US" sz="4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484337E-AA92-F4BE-89D9-15C255F0AF3D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69962" y="12639555"/>
            <a:ext cx="2627677" cy="307777"/>
          </a:xfrm>
        </p:spPr>
        <p:txBody>
          <a:bodyPr/>
          <a:lstStyle/>
          <a:p>
            <a:r>
              <a:rPr lang="en-GB" spc="2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[COMPANY]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5D908F56-D9A2-B8C3-3C79-3294F732D738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39295" t="-39295" r="-39295" b="-39295"/>
          <a:stretch/>
        </p:blipFill>
        <p:spPr>
          <a:xfrm>
            <a:off x="10598844" y="5464514"/>
            <a:ext cx="630000" cy="630000"/>
          </a:xfrm>
          <a:prstGeom prst="rect">
            <a:avLst/>
          </a:prstGeom>
        </p:spPr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D1F566D-B9D1-88EF-1963-1CDC016CA30D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21264" t="-21264" r="-21264" b="-21264"/>
          <a:stretch/>
        </p:blipFill>
        <p:spPr>
          <a:xfrm>
            <a:off x="22870254" y="5464514"/>
            <a:ext cx="630000" cy="63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226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16F8BE-4537-AEBD-5571-CF12D7DB058E}"/>
              </a:ext>
            </a:extLst>
          </p:cNvPr>
          <p:cNvSpPr/>
          <p:nvPr/>
        </p:nvSpPr>
        <p:spPr>
          <a:xfrm>
            <a:off x="16556971" y="4797719"/>
            <a:ext cx="6985456" cy="673388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A" sz="1000" b="0" i="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Fraktion Sans Light" pitchFamily="2" charset="77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3796F4-805D-920B-A0AD-D35388A9660F}"/>
              </a:ext>
            </a:extLst>
          </p:cNvPr>
          <p:cNvSpPr/>
          <p:nvPr/>
        </p:nvSpPr>
        <p:spPr>
          <a:xfrm>
            <a:off x="8741495" y="4800600"/>
            <a:ext cx="6985456" cy="66960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A" sz="1000" b="0" i="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Fraktion Sans Light" pitchFamily="2" charset="77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6996986-26C9-71ED-6AB7-D8A792259158}"/>
              </a:ext>
            </a:extLst>
          </p:cNvPr>
          <p:cNvSpPr/>
          <p:nvPr/>
        </p:nvSpPr>
        <p:spPr>
          <a:xfrm>
            <a:off x="976312" y="4800600"/>
            <a:ext cx="6985456" cy="66960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A" sz="1000" b="0" i="0" u="none" strike="noStrike" kern="1200" cap="none" spc="0" normalizeH="0" baseline="0" noProof="0" dirty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Fraktion Sans Light" pitchFamily="2" charset="77"/>
                <a:ea typeface="+mn-ea"/>
                <a:cs typeface="Arial" panose="020B0604020202020204" pitchFamily="34" charset="0"/>
              </a:rPr>
              <a:t>cc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7D7544B-2EFA-1B43-AC39-B77E673389F3}"/>
              </a:ext>
            </a:extLst>
          </p:cNvPr>
          <p:cNvSpPr/>
          <p:nvPr/>
        </p:nvSpPr>
        <p:spPr>
          <a:xfrm>
            <a:off x="1614816" y="5420414"/>
            <a:ext cx="974930" cy="974930"/>
          </a:xfrm>
          <a:prstGeom prst="roundRect">
            <a:avLst>
              <a:gd name="adj" fmla="val 17277"/>
            </a:avLst>
          </a:prstGeom>
          <a:solidFill>
            <a:srgbClr val="F08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Fraktion Sans Light" pitchFamily="2" charset="77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57AA3EA-1C69-7D10-87AE-1005B8CEF43E}"/>
              </a:ext>
            </a:extLst>
          </p:cNvPr>
          <p:cNvSpPr/>
          <p:nvPr/>
        </p:nvSpPr>
        <p:spPr>
          <a:xfrm>
            <a:off x="9376584" y="5420414"/>
            <a:ext cx="974930" cy="974930"/>
          </a:xfrm>
          <a:prstGeom prst="roundRect">
            <a:avLst>
              <a:gd name="adj" fmla="val 17277"/>
            </a:avLst>
          </a:prstGeom>
          <a:solidFill>
            <a:srgbClr val="F08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Fraktion Sans Light" pitchFamily="2" charset="77"/>
              <a:cs typeface="Arial" panose="020B0604020202020204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67E92A3-F4DB-A319-09F8-D53F1BF6C10C}"/>
              </a:ext>
            </a:extLst>
          </p:cNvPr>
          <p:cNvSpPr/>
          <p:nvPr/>
        </p:nvSpPr>
        <p:spPr>
          <a:xfrm>
            <a:off x="17202147" y="5420414"/>
            <a:ext cx="974930" cy="974930"/>
          </a:xfrm>
          <a:prstGeom prst="roundRect">
            <a:avLst>
              <a:gd name="adj" fmla="val 17277"/>
            </a:avLst>
          </a:prstGeom>
          <a:solidFill>
            <a:srgbClr val="F082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Fraktion Sans Light" pitchFamily="2" charset="77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BBB544-26D3-8D8F-9795-7B63BD2CF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533" y="1531039"/>
            <a:ext cx="19724184" cy="1107996"/>
          </a:xfrm>
        </p:spPr>
        <p:txBody>
          <a:bodyPr/>
          <a:lstStyle/>
          <a:p>
            <a:pPr marL="0" marR="0" lvl="0" indent="0" defTabSz="1823954" rtl="0" eaLnBrk="1" fontAlgn="auto" latinLnBrk="0" hangingPunct="1"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GB" sz="7200" u="none" strike="noStrike" kern="1200" cap="none" spc="0" normalizeH="0" baseline="0" noProof="0" dirty="0">
                <a:ln>
                  <a:noFill/>
                </a:ln>
                <a:solidFill>
                  <a:srgbClr val="18161C"/>
                </a:solidFill>
                <a:effectLst/>
                <a:uLnTx/>
                <a:uFillTx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Targets, set before we spend the budget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482B98-F50F-E6E2-2AE2-E2064CE5C0A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50273" y="867840"/>
            <a:ext cx="7978704" cy="492443"/>
          </a:xfrm>
        </p:spPr>
        <p:txBody>
          <a:bodyPr/>
          <a:lstStyle/>
          <a:p>
            <a:r>
              <a:rPr kumimoji="0" lang="en-GB" sz="3200" u="none" strike="noStrike" kern="1200" cap="none" spc="0" normalizeH="0" baseline="0" noProof="0" dirty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Metrics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997615-3C07-13BB-60A5-96F11F6CA47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601158" y="6839744"/>
            <a:ext cx="5714041" cy="1926681"/>
          </a:xfrm>
        </p:spPr>
        <p:txBody>
          <a:bodyPr/>
          <a:lstStyle/>
          <a:p>
            <a:pPr>
              <a:spcAft>
                <a:spcPts val="1600"/>
              </a:spcAft>
            </a:pPr>
            <a:r>
              <a:rPr lang="en-US" sz="2600" dirty="0">
                <a:sym typeface="IBM Plex Sans ExtraLight"/>
              </a:rPr>
              <a:t>CAC: $[__]</a:t>
            </a:r>
          </a:p>
          <a:p>
            <a:pPr>
              <a:spcAft>
                <a:spcPts val="1600"/>
              </a:spcAft>
            </a:pPr>
            <a:r>
              <a:rPr lang="en-US" sz="2600" dirty="0" err="1">
                <a:sym typeface="IBM Plex Sans ExtraLight"/>
              </a:rPr>
              <a:t>CAC payback: [__] months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30A3B20-D109-83E6-64B4-8F3D942C94C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915999" y="5390205"/>
            <a:ext cx="4399200" cy="1035348"/>
          </a:xfrm>
        </p:spPr>
        <p:txBody>
          <a:bodyPr/>
          <a:lstStyle/>
          <a:p>
            <a:r>
              <a:rPr lang="en-US" sz="3200" u="none" strike="noStrike" cap="none" dirty="0">
                <a:solidFill>
                  <a:srgbClr val="18161C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IBM Plex Serif Light"/>
              </a:rPr>
              <a:t>Acquisition</a:t>
            </a:r>
            <a:r>
              <a:rPr lang="en-US" sz="3200" u="none" strike="noStrike" cap="none" dirty="0">
                <a:solidFill>
                  <a:srgbClr val="18161C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IBM Plex Serif Light"/>
              </a:rPr>
              <a:t/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41759D7-6AFC-04E4-0A28-DC4237055C5B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9362926" y="6839744"/>
            <a:ext cx="5714041" cy="2806922"/>
          </a:xfrm>
        </p:spPr>
        <p:txBody>
          <a:bodyPr/>
          <a:lstStyle/>
          <a:p>
            <a:pPr>
              <a:spcAft>
                <a:spcPts val="1600"/>
              </a:spcAft>
            </a:pPr>
            <a:r>
              <a:rPr lang="en-US" sz="2600" dirty="0">
                <a:sym typeface="IBM Plex Sans ExtraLight"/>
              </a:rPr>
              <a:t>Win rate: [__]%</a:t>
            </a:r>
            <a:endParaRPr lang="en-US" sz="2600" dirty="0"/>
          </a:p>
          <a:p>
            <a:pPr>
              <a:spcAft>
                <a:spcPts val="1600"/>
              </a:spcAft>
            </a:pPr>
            <a:r>
              <a:rPr lang="en-US" sz="2600" dirty="0">
                <a:sym typeface="IBM Plex Sans ExtraLight"/>
              </a:rPr>
              <a:t>Activation: [event] in [__] days</a:t>
            </a:r>
            <a:endParaRPr lang="en-US" sz="26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28F5054-872D-AA43-4A8E-77CC3CE7EB3F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10677767" y="5390205"/>
            <a:ext cx="4399200" cy="1035348"/>
          </a:xfrm>
        </p:spPr>
        <p:txBody>
          <a:bodyPr/>
          <a:lstStyle/>
          <a:p>
            <a:r>
              <a:rPr lang="en-US" sz="3200" dirty="0">
                <a:solidFill>
                  <a:srgbClr val="18161C"/>
                </a:solidFill>
                <a:sym typeface="IBM Plex Serif Light"/>
              </a:rPr>
              <a:t>Conversion</a:t>
            </a:r>
            <a:endParaRPr lang="en-US" sz="3200" dirty="0">
              <a:solidFill>
                <a:srgbClr val="18161C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D5D561D-93B4-774E-B024-935220C2EEDE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17188489" y="6839744"/>
            <a:ext cx="5714041" cy="3892348"/>
          </a:xfrm>
        </p:spPr>
        <p:txBody>
          <a:bodyPr/>
          <a:lstStyle/>
          <a:p>
            <a:pPr>
              <a:spcAft>
                <a:spcPts val="1600"/>
              </a:spcAft>
            </a:pPr>
            <a:r>
              <a:rPr lang="en-US" sz="2600" dirty="0">
                <a:sym typeface="IBM Plex Sans ExtraLight"/>
              </a:rPr>
              <a:t>Churn: [__]% a month</a:t>
            </a:r>
            <a:endParaRPr lang="en-US" sz="2600" dirty="0"/>
          </a:p>
          <a:p>
            <a:pPr>
              <a:spcAft>
                <a:spcPts val="1600"/>
              </a:spcAft>
            </a:pPr>
            <a:r>
              <a:rPr lang="en-US" sz="2600" dirty="0">
                <a:sym typeface="IBM Plex Sans ExtraLight"/>
              </a:rPr>
              <a:t>[Expansion or referral target]</a:t>
            </a:r>
            <a:endParaRPr lang="en-US" sz="26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888BCDE-7EA5-F987-8205-6C55074B200C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18503330" y="5390205"/>
            <a:ext cx="4399200" cy="1035348"/>
          </a:xfrm>
        </p:spPr>
        <p:txBody>
          <a:bodyPr/>
          <a:lstStyle/>
          <a:p>
            <a:r>
              <a:rPr lang="en-US" sz="3200" dirty="0">
                <a:solidFill>
                  <a:srgbClr val="18161C"/>
                </a:solidFill>
                <a:sym typeface="IBM Plex Serif Light"/>
              </a:rPr>
              <a:t>Retention</a:t>
            </a:r>
            <a:endParaRPr lang="en-US" sz="3200" dirty="0">
              <a:solidFill>
                <a:srgbClr val="18161C"/>
              </a:solidFill>
            </a:endParaRP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833BD56F-9CED-8D86-7C48-C5AAD107A293}"/>
              </a:ext>
            </a:extLst>
          </p:cNvPr>
          <p:cNvPicPr>
            <a:picLocks noGrp="1" noChangeAspect="1"/>
          </p:cNvPicPr>
          <p:nvPr>
            <p:ph type="pic" sz="quarter" idx="49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839298" y="5644896"/>
            <a:ext cx="525966" cy="525966"/>
          </a:xfrm>
          <a:prstGeom prst="rect">
            <a:avLst/>
          </a:prstGeom>
        </p:spPr>
      </p:pic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48E5F80D-2909-C66C-44BE-06757EBFFB8C}"/>
              </a:ext>
            </a:extLst>
          </p:cNvPr>
          <p:cNvPicPr>
            <a:picLocks noGrp="1" noChangeAspect="1"/>
          </p:cNvPicPr>
          <p:nvPr>
            <p:ph type="pic" sz="quarter" idx="52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584354" y="5628184"/>
            <a:ext cx="559390" cy="559390"/>
          </a:xfrm>
          <a:prstGeom prst="rect">
            <a:avLst/>
          </a:prstGeom>
        </p:spPr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750FEEE7-3C10-9394-CE34-53C8026F7488}"/>
              </a:ext>
            </a:extLst>
          </p:cNvPr>
          <p:cNvPicPr>
            <a:picLocks noGrp="1" noChangeAspect="1"/>
          </p:cNvPicPr>
          <p:nvPr>
            <p:ph type="pic" sz="quarter" idx="55"/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26" r="126"/>
          <a:stretch/>
        </p:blipFill>
        <p:spPr>
          <a:xfrm>
            <a:off x="17420408" y="5638675"/>
            <a:ext cx="538408" cy="538408"/>
          </a:xfrm>
          <a:prstGeom prst="rect">
            <a:avLst/>
          </a:prstGeom>
        </p:spPr>
      </p:pic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982BFF4E-819A-518D-1F45-79DDF0D283D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69962" y="12639555"/>
            <a:ext cx="2627677" cy="307777"/>
          </a:xfrm>
        </p:spPr>
        <p:txBody>
          <a:bodyPr/>
          <a:lstStyle/>
          <a:p>
            <a:r>
              <a:rPr lang="en-GB" spc="2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[COMPANY]</a:t>
            </a:r>
          </a:p>
        </p:txBody>
      </p:sp>
    </p:spTree>
    <p:extLst>
      <p:ext uri="{BB962C8B-B14F-4D97-AF65-F5344CB8AC3E}">
        <p14:creationId xmlns:p14="http://schemas.microsoft.com/office/powerpoint/2010/main" val="2976438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480;p15">
            <a:extLst>
              <a:ext uri="{FF2B5EF4-FFF2-40B4-BE49-F238E27FC236}">
                <a16:creationId xmlns:a16="http://schemas.microsoft.com/office/drawing/2014/main" id="{758089E7-93E8-89EB-A99D-ADB236113A05}"/>
              </a:ext>
            </a:extLst>
          </p:cNvPr>
          <p:cNvCxnSpPr/>
          <p:nvPr/>
        </p:nvCxnSpPr>
        <p:spPr>
          <a:xfrm rot="10800000">
            <a:off x="957273" y="8555262"/>
            <a:ext cx="22545665" cy="0"/>
          </a:xfrm>
          <a:prstGeom prst="straightConnector1">
            <a:avLst/>
          </a:prstGeom>
          <a:noFill/>
          <a:ln w="31750" cap="flat" cmpd="sng">
            <a:solidFill>
              <a:srgbClr val="E7E7E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" name="Google Shape;476;p15">
            <a:extLst>
              <a:ext uri="{FF2B5EF4-FFF2-40B4-BE49-F238E27FC236}">
                <a16:creationId xmlns:a16="http://schemas.microsoft.com/office/drawing/2014/main" id="{CE86DF96-A70D-389B-9139-CBA9C9A6D75E}"/>
              </a:ext>
            </a:extLst>
          </p:cNvPr>
          <p:cNvSpPr/>
          <p:nvPr/>
        </p:nvSpPr>
        <p:spPr>
          <a:xfrm rot="10800000">
            <a:off x="14654181" y="4437593"/>
            <a:ext cx="8235337" cy="8235337"/>
          </a:xfrm>
          <a:prstGeom prst="pie">
            <a:avLst>
              <a:gd name="adj1" fmla="val 0"/>
              <a:gd name="adj2" fmla="val 10802322"/>
            </a:avLst>
          </a:prstGeom>
          <a:solidFill>
            <a:srgbClr val="F0827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478;p15">
            <a:extLst>
              <a:ext uri="{FF2B5EF4-FFF2-40B4-BE49-F238E27FC236}">
                <a16:creationId xmlns:a16="http://schemas.microsoft.com/office/drawing/2014/main" id="{E70861F7-5263-D28F-D966-AEE054F7D595}"/>
              </a:ext>
            </a:extLst>
          </p:cNvPr>
          <p:cNvSpPr/>
          <p:nvPr/>
        </p:nvSpPr>
        <p:spPr>
          <a:xfrm rot="10800000">
            <a:off x="1595225" y="6234603"/>
            <a:ext cx="4641318" cy="4641318"/>
          </a:xfrm>
          <a:prstGeom prst="pie">
            <a:avLst>
              <a:gd name="adj1" fmla="val 0"/>
              <a:gd name="adj2" fmla="val 1078151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479;p15">
            <a:extLst>
              <a:ext uri="{FF2B5EF4-FFF2-40B4-BE49-F238E27FC236}">
                <a16:creationId xmlns:a16="http://schemas.microsoft.com/office/drawing/2014/main" id="{EFE95BEB-E336-2CBC-0280-151C1E7CAE79}"/>
              </a:ext>
            </a:extLst>
          </p:cNvPr>
          <p:cNvSpPr/>
          <p:nvPr/>
        </p:nvSpPr>
        <p:spPr>
          <a:xfrm rot="10800000">
            <a:off x="7232831" y="5445601"/>
            <a:ext cx="6219322" cy="6219322"/>
          </a:xfrm>
          <a:prstGeom prst="pie">
            <a:avLst>
              <a:gd name="adj1" fmla="val 0"/>
              <a:gd name="adj2" fmla="val 10781517"/>
            </a:avLst>
          </a:prstGeom>
          <a:solidFill>
            <a:srgbClr val="FFD1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A67CF8-4637-EFA4-5D65-0DFACC2D81F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415684" y="8954492"/>
            <a:ext cx="5000400" cy="1589025"/>
          </a:xfrm>
        </p:spPr>
        <p:txBody>
          <a:bodyPr/>
          <a:lstStyle/>
          <a:p>
            <a:r>
              <a:rPr lang="en-US" sz="24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[Number]</a:t>
            </a:r>
            <a:r>
              <a:rPr lang="en-US" sz="24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 [buyers in the first segment] </a:t>
            </a:r>
            <a:r>
              <a:rPr lang="en-US" sz="24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× $[price] </a:t>
            </a:r>
            <a:r>
              <a:rPr lang="en-US" sz="24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a year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38CE4AC-9D25-EAD2-8C33-11A04D90E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533" y="1531039"/>
            <a:ext cx="19724184" cy="1107996"/>
          </a:xfrm>
        </p:spPr>
        <p:txBody>
          <a:bodyPr/>
          <a:lstStyle/>
          <a:p>
            <a:r>
              <a:rPr lang="en-US" sz="7200" dirty="0">
                <a:solidFill>
                  <a:schemeClr val="accent1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IBM Plex Serif Light"/>
              </a:rPr>
              <a:t>Our first market: </a:t>
            </a:r>
            <a:r>
              <a:rPr lang="en-US" sz="7200" dirty="0">
                <a:solidFill>
                  <a:schemeClr val="bg2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IBM Plex Serif Light"/>
              </a:rPr>
              <a:t>[number] buyers × $[price]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17113-E9D9-3194-A8E9-E199A79D74C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50273" y="867840"/>
            <a:ext cx="7978704" cy="492443"/>
          </a:xfrm>
        </p:spPr>
        <p:txBody>
          <a:bodyPr/>
          <a:lstStyle/>
          <a:p>
            <a:r>
              <a:rPr lang="en-US" sz="3200" dirty="0">
                <a:solidFill>
                  <a:srgbClr val="18171C"/>
                </a:solidFill>
                <a:latin typeface="Lato" panose="020F0502020204030203" pitchFamily="34" charset="0"/>
                <a:sym typeface="IBM Plex Sans ExtraLight"/>
              </a:rPr>
              <a:t>First market</a:t>
            </a:r>
            <a:endParaRPr lang="en-US" sz="3200" dirty="0">
              <a:solidFill>
                <a:srgbClr val="18171C"/>
              </a:solidFill>
              <a:latin typeface="Lato" panose="020F0502020204030203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91B155-429F-26AE-50C3-697F6819C73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842291" y="8954492"/>
            <a:ext cx="5000400" cy="1182760"/>
          </a:xfrm>
        </p:spPr>
        <p:txBody>
          <a:bodyPr/>
          <a:lstStyle/>
          <a:p>
            <a:r>
              <a:rPr lang="en-US" sz="24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[Number] [buyers in the next segments] </a:t>
            </a:r>
            <a:r>
              <a:rPr lang="en-US" sz="24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×</a:t>
            </a:r>
            <a:r>
              <a:rPr lang="en-US" sz="24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 </a:t>
            </a:r>
            <a:r>
              <a:rPr lang="en-US" sz="24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$[price] </a:t>
            </a:r>
            <a:r>
              <a:rPr lang="en-US" sz="24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a year</a:t>
            </a: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B264F7-70A5-BAD6-E35F-76D6A12AD5C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6271649" y="8954492"/>
            <a:ext cx="5000400" cy="1182760"/>
          </a:xfrm>
        </p:spPr>
        <p:txBody>
          <a:bodyPr/>
          <a:lstStyle/>
          <a:p>
            <a:r>
              <a:rPr lang="en-US" sz="24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[Number] </a:t>
            </a:r>
            <a:r>
              <a:rPr lang="en-US" sz="24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[buyers in total] × </a:t>
            </a:r>
            <a:r>
              <a:rPr lang="en-US" sz="24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$[price] </a:t>
            </a:r>
            <a:r>
              <a:rPr lang="en-US" sz="24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a year</a:t>
            </a: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F819FDD-8279-51CC-3B91-F8471306D43D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69962" y="12639555"/>
            <a:ext cx="2627677" cy="307777"/>
          </a:xfrm>
        </p:spPr>
        <p:txBody>
          <a:bodyPr/>
          <a:lstStyle/>
          <a:p>
            <a:r>
              <a:rPr lang="en-GB" spc="2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[COMPANY]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94D24F4-594E-C21C-8CAC-A8B75830EF6F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0082767" y="12639555"/>
            <a:ext cx="4313718" cy="307777"/>
          </a:xfrm>
        </p:spPr>
        <p:txBody>
          <a:bodyPr>
            <a:spAutoFit/>
          </a:bodyPr>
          <a:lstStyle/>
          <a:p>
            <a:r>
              <a:rPr lang="en-US" sz="200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Light"/>
              </a:rPr>
              <a:t>Source: </a:t>
            </a:r>
            <a:r>
              <a:rPr lang="en-US" sz="2000" u="none" strike="noStrike" cap="none" dirty="0" err="1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Light"/>
              </a:rPr>
              <a:t>[where the counts come from]</a:t>
            </a:r>
            <a:r>
              <a:rPr lang="en-US" sz="200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Light"/>
              </a:rPr>
              <a:t/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DCE2F27-66FF-A7FA-8D55-D652AF3CF89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361928" y="7282532"/>
            <a:ext cx="3107912" cy="984885"/>
          </a:xfrm>
        </p:spPr>
        <p:txBody>
          <a:bodyPr/>
          <a:lstStyle/>
          <a:p>
            <a:r>
              <a:rPr lang="en-US" sz="6400" dirty="0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IBM Plex Serif Light"/>
              </a:rPr>
              <a:t>$[__]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F57CAA1-4A0D-B359-95EC-ECE127E92FF4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2361928" y="6686043"/>
            <a:ext cx="3107913" cy="430887"/>
          </a:xfrm>
        </p:spPr>
        <p:txBody>
          <a:bodyPr/>
          <a:lstStyle/>
          <a:p>
            <a:r>
              <a:rPr lang="en-US" sz="2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erif Light"/>
              </a:rPr>
              <a:t>First market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E8F44B2-C673-6A28-D60B-6B087B94B1C9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8788535" y="7282532"/>
            <a:ext cx="3107912" cy="984885"/>
          </a:xfrm>
        </p:spPr>
        <p:txBody>
          <a:bodyPr/>
          <a:lstStyle/>
          <a:p>
            <a:r>
              <a:rPr lang="en-US" sz="6400" dirty="0">
                <a:solidFill>
                  <a:srgbClr val="000000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IBM Plex Serif Light"/>
              </a:rPr>
              <a:t>$[__]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EC850DC-258C-449B-D970-3BFFF0EAFC1B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788535" y="6686043"/>
            <a:ext cx="3107913" cy="430887"/>
          </a:xfrm>
        </p:spPr>
        <p:txBody>
          <a:bodyPr/>
          <a:lstStyle/>
          <a:p>
            <a:r>
              <a:rPr lang="en-US" sz="28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erif Light"/>
              </a:rPr>
              <a:t>Next markets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7986FAE-3FDB-83F9-9F6A-3D89DE1BF7E6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17217893" y="7282532"/>
            <a:ext cx="3107912" cy="984885"/>
          </a:xfrm>
        </p:spPr>
        <p:txBody>
          <a:bodyPr/>
          <a:lstStyle/>
          <a:p>
            <a:r>
              <a:rPr lang="en-US" sz="6400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IBM Plex Serif Light"/>
              </a:rPr>
              <a:t>$[__]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770E079-0E75-D158-D292-2DEB12F04F26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7217893" y="6686043"/>
            <a:ext cx="3107913" cy="430887"/>
          </a:xfrm>
        </p:spPr>
        <p:txBody>
          <a:bodyPr/>
          <a:lstStyle/>
          <a:p>
            <a:r>
              <a:rPr lang="en-US"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erif Light"/>
              </a:rPr>
              <a:t>All buyers</a:t>
            </a:r>
          </a:p>
        </p:txBody>
      </p:sp>
    </p:spTree>
    <p:extLst>
      <p:ext uri="{BB962C8B-B14F-4D97-AF65-F5344CB8AC3E}">
        <p14:creationId xmlns:p14="http://schemas.microsoft.com/office/powerpoint/2010/main" val="3621775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CFF83CD-C90A-2EA2-F208-A7FBEE3052A4}"/>
              </a:ext>
            </a:extLst>
          </p:cNvPr>
          <p:cNvSpPr/>
          <p:nvPr/>
        </p:nvSpPr>
        <p:spPr>
          <a:xfrm>
            <a:off x="976312" y="4304877"/>
            <a:ext cx="5167313" cy="66515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A" sz="1000" b="0" i="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Fraktion Sans Light" pitchFamily="2" charset="77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048897A-A852-5ACC-CB73-80735FD64F35}"/>
              </a:ext>
            </a:extLst>
          </p:cNvPr>
          <p:cNvSpPr/>
          <p:nvPr/>
        </p:nvSpPr>
        <p:spPr>
          <a:xfrm>
            <a:off x="6767512" y="4304877"/>
            <a:ext cx="5167313" cy="66515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A" sz="1000" b="0" i="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Fraktion Sans Light" pitchFamily="2" charset="77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C36195-C1C9-3523-A840-7A0D904D9C38}"/>
              </a:ext>
            </a:extLst>
          </p:cNvPr>
          <p:cNvSpPr/>
          <p:nvPr/>
        </p:nvSpPr>
        <p:spPr>
          <a:xfrm>
            <a:off x="12558712" y="4304878"/>
            <a:ext cx="5167313" cy="66515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A" sz="1000" b="0" i="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Fraktion Sans Light" pitchFamily="2" charset="77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78DF5E-3C7F-9B96-3AF8-DA66B7CA2297}"/>
              </a:ext>
            </a:extLst>
          </p:cNvPr>
          <p:cNvSpPr/>
          <p:nvPr/>
        </p:nvSpPr>
        <p:spPr>
          <a:xfrm>
            <a:off x="18349912" y="4304878"/>
            <a:ext cx="5167313" cy="665154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8315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A" sz="1000" b="0" i="0" u="none" strike="noStrike" kern="1200" cap="none" spc="0" normalizeH="0" baseline="0" noProof="0" dirty="0">
              <a:ln>
                <a:noFill/>
              </a:ln>
              <a:solidFill>
                <a:srgbClr val="18171C"/>
              </a:solidFill>
              <a:effectLst/>
              <a:uLnTx/>
              <a:uFillTx/>
              <a:latin typeface="Fraktion Sans Light" pitchFamily="2" charset="77"/>
              <a:ea typeface="+mn-ea"/>
              <a:cs typeface="Arial" panose="020B0604020202020204" pitchFamily="34" charset="0"/>
            </a:endParaRPr>
          </a:p>
        </p:txBody>
      </p:sp>
      <p:sp>
        <p:nvSpPr>
          <p:cNvPr id="24" name="Text Placeholder 50">
            <a:extLst>
              <a:ext uri="{FF2B5EF4-FFF2-40B4-BE49-F238E27FC236}">
                <a16:creationId xmlns:a16="http://schemas.microsoft.com/office/drawing/2014/main" id="{152BB1BD-5B8F-934E-5C4B-67C4D9B27638}"/>
              </a:ext>
            </a:extLst>
          </p:cNvPr>
          <p:cNvSpPr txBox="1">
            <a:spLocks/>
          </p:cNvSpPr>
          <p:nvPr/>
        </p:nvSpPr>
        <p:spPr>
          <a:xfrm>
            <a:off x="7542778" y="4979185"/>
            <a:ext cx="687600" cy="69825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1823954" rtl="0" eaLnBrk="1" latinLnBrk="0" hangingPunct="1">
              <a:lnSpc>
                <a:spcPct val="110000"/>
              </a:lnSpc>
              <a:spcBef>
                <a:spcPts val="0"/>
              </a:spcBef>
              <a:buFontTx/>
              <a:buNone/>
              <a:tabLst/>
              <a:defRPr sz="2200" b="0" i="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80000"/>
              <a:buFontTx/>
              <a:buNone/>
              <a:tabLst/>
              <a:defRPr sz="3192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2pPr>
            <a:lvl3pPr marL="9144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100000"/>
              <a:buFontTx/>
              <a:buNone/>
              <a:tabLst/>
              <a:defRPr sz="2793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3pPr>
            <a:lvl4pPr marL="13716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3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4pPr>
            <a:lvl5pPr marL="18288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1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5pPr>
            <a:lvl6pPr marL="501587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27849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39826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5180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00</a:t>
            </a:r>
            <a:endParaRPr lang="en-US" dirty="0"/>
          </a:p>
        </p:txBody>
      </p:sp>
      <p:sp>
        <p:nvSpPr>
          <p:cNvPr id="25" name="Text Placeholder 50">
            <a:extLst>
              <a:ext uri="{FF2B5EF4-FFF2-40B4-BE49-F238E27FC236}">
                <a16:creationId xmlns:a16="http://schemas.microsoft.com/office/drawing/2014/main" id="{A68F61C1-1122-302C-8B2A-7E1BE36D13E0}"/>
              </a:ext>
            </a:extLst>
          </p:cNvPr>
          <p:cNvSpPr txBox="1">
            <a:spLocks/>
          </p:cNvSpPr>
          <p:nvPr/>
        </p:nvSpPr>
        <p:spPr>
          <a:xfrm>
            <a:off x="13337186" y="4979185"/>
            <a:ext cx="687600" cy="69825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1823954" rtl="0" eaLnBrk="1" latinLnBrk="0" hangingPunct="1">
              <a:lnSpc>
                <a:spcPct val="110000"/>
              </a:lnSpc>
              <a:spcBef>
                <a:spcPts val="0"/>
              </a:spcBef>
              <a:buFontTx/>
              <a:buNone/>
              <a:tabLst/>
              <a:defRPr sz="2200" b="0" i="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80000"/>
              <a:buFontTx/>
              <a:buNone/>
              <a:tabLst/>
              <a:defRPr sz="3192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2pPr>
            <a:lvl3pPr marL="9144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100000"/>
              <a:buFontTx/>
              <a:buNone/>
              <a:tabLst/>
              <a:defRPr sz="2793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3pPr>
            <a:lvl4pPr marL="13716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3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4pPr>
            <a:lvl5pPr marL="18288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1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5pPr>
            <a:lvl6pPr marL="501587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27849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39826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5180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00</a:t>
            </a:r>
            <a:endParaRPr lang="en-US" dirty="0"/>
          </a:p>
        </p:txBody>
      </p:sp>
      <p:sp>
        <p:nvSpPr>
          <p:cNvPr id="26" name="Text Placeholder 50">
            <a:extLst>
              <a:ext uri="{FF2B5EF4-FFF2-40B4-BE49-F238E27FC236}">
                <a16:creationId xmlns:a16="http://schemas.microsoft.com/office/drawing/2014/main" id="{3F77BC1F-A205-799C-EB8E-1F80ECC8583B}"/>
              </a:ext>
            </a:extLst>
          </p:cNvPr>
          <p:cNvSpPr txBox="1">
            <a:spLocks/>
          </p:cNvSpPr>
          <p:nvPr/>
        </p:nvSpPr>
        <p:spPr>
          <a:xfrm>
            <a:off x="19131595" y="4979185"/>
            <a:ext cx="687600" cy="69825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1823954" rtl="0" eaLnBrk="1" latinLnBrk="0" hangingPunct="1">
              <a:lnSpc>
                <a:spcPct val="110000"/>
              </a:lnSpc>
              <a:spcBef>
                <a:spcPts val="0"/>
              </a:spcBef>
              <a:buFontTx/>
              <a:buNone/>
              <a:tabLst/>
              <a:defRPr sz="2200" b="0" i="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80000"/>
              <a:buFontTx/>
              <a:buNone/>
              <a:tabLst/>
              <a:defRPr sz="3192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2pPr>
            <a:lvl3pPr marL="9144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100000"/>
              <a:buFontTx/>
              <a:buNone/>
              <a:tabLst/>
              <a:defRPr sz="2793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3pPr>
            <a:lvl4pPr marL="13716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3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4pPr>
            <a:lvl5pPr marL="18288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1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5pPr>
            <a:lvl6pPr marL="501587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27849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39826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5180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00</a:t>
            </a:r>
            <a:endParaRPr lang="en-US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2F9DC02-DBC9-C27D-513F-A6229E173725}"/>
              </a:ext>
            </a:extLst>
          </p:cNvPr>
          <p:cNvCxnSpPr>
            <a:cxnSpLocks/>
          </p:cNvCxnSpPr>
          <p:nvPr/>
        </p:nvCxnSpPr>
        <p:spPr>
          <a:xfrm>
            <a:off x="0" y="10963024"/>
            <a:ext cx="24479250" cy="0"/>
          </a:xfrm>
          <a:prstGeom prst="line">
            <a:avLst/>
          </a:prstGeom>
          <a:ln w="31750">
            <a:solidFill>
              <a:srgbClr val="E6E2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17">
            <a:extLst>
              <a:ext uri="{FF2B5EF4-FFF2-40B4-BE49-F238E27FC236}">
                <a16:creationId xmlns:a16="http://schemas.microsoft.com/office/drawing/2014/main" id="{AB7CF0E9-501E-6428-6E31-768DB0F9E353}"/>
              </a:ext>
            </a:extLst>
          </p:cNvPr>
          <p:cNvSpPr/>
          <p:nvPr/>
        </p:nvSpPr>
        <p:spPr>
          <a:xfrm>
            <a:off x="936698" y="7772399"/>
            <a:ext cx="23542551" cy="3184023"/>
          </a:xfrm>
          <a:custGeom>
            <a:avLst/>
            <a:gdLst>
              <a:gd name="connsiteX0" fmla="*/ 22380501 w 22380501"/>
              <a:gd name="connsiteY0" fmla="*/ 0 h 3873272"/>
              <a:gd name="connsiteX1" fmla="*/ 22380501 w 22380501"/>
              <a:gd name="connsiteY1" fmla="*/ 3873272 h 3873272"/>
              <a:gd name="connsiteX2" fmla="*/ 0 w 22380501"/>
              <a:gd name="connsiteY2" fmla="*/ 3864582 h 3873272"/>
              <a:gd name="connsiteX3" fmla="*/ 0 w 22380501"/>
              <a:gd name="connsiteY3" fmla="*/ 3357595 h 3873272"/>
              <a:gd name="connsiteX4" fmla="*/ 21776595 w 22380501"/>
              <a:gd name="connsiteY4" fmla="*/ 242098 h 3873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80501" h="3873272">
                <a:moveTo>
                  <a:pt x="22380501" y="0"/>
                </a:moveTo>
                <a:lnTo>
                  <a:pt x="22380501" y="3873272"/>
                </a:lnTo>
                <a:lnTo>
                  <a:pt x="0" y="3864582"/>
                </a:lnTo>
                <a:lnTo>
                  <a:pt x="0" y="3357595"/>
                </a:lnTo>
                <a:cubicBezTo>
                  <a:pt x="0" y="3357595"/>
                  <a:pt x="13571997" y="3357595"/>
                  <a:pt x="21776595" y="242098"/>
                </a:cubicBezTo>
                <a:close/>
              </a:path>
            </a:pathLst>
          </a:custGeom>
          <a:gradFill flip="none" rotWithShape="1">
            <a:gsLst>
              <a:gs pos="100000">
                <a:srgbClr val="F08276">
                  <a:alpha val="20000"/>
                </a:srgbClr>
              </a:gs>
              <a:gs pos="0">
                <a:srgbClr val="FFF5F5">
                  <a:alpha val="0"/>
                </a:srgbClr>
              </a:gs>
              <a:gs pos="57000">
                <a:srgbClr val="F08276">
                  <a:alpha val="15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A" sz="1000">
              <a:solidFill>
                <a:srgbClr val="FFFFFF"/>
              </a:solidFill>
              <a:latin typeface="Fraktion Sans Light" pitchFamily="2" charset="77"/>
              <a:cs typeface="Arial" panose="020B060402020202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A990CB9-D902-E8A8-71F6-50333D9B0775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1605595" y="5901985"/>
            <a:ext cx="3939857" cy="2494144"/>
          </a:xfrm>
        </p:spPr>
        <p:txBody>
          <a:bodyPr/>
          <a:lstStyle/>
          <a:p>
            <a:r>
              <a:rPr lang="en-US" sz="3000" dirty="0">
                <a:sym typeface="IBM Plex Sans ExtraLight"/>
              </a:rPr>
              <a:t>[Channel 1]: [owner], $[__] a month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495B37-80A2-7F0F-D20B-24D5E95DB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533" y="1531039"/>
            <a:ext cx="19098510" cy="2215991"/>
          </a:xfrm>
        </p:spPr>
        <p:txBody>
          <a:bodyPr/>
          <a:lstStyle/>
          <a:p>
            <a:r>
              <a:rPr lang="en-GB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Two or three channels, </a:t>
            </a:r>
            <a:r>
              <a:rPr kumimoji="0" lang="en-GB" sz="720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each with an owner and a budget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40A993-062C-C019-8F8F-33DE1305491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50273" y="867840"/>
            <a:ext cx="7978704" cy="492443"/>
          </a:xfrm>
        </p:spPr>
        <p:txBody>
          <a:bodyPr/>
          <a:lstStyle/>
          <a:p>
            <a:r>
              <a:rPr kumimoji="0" lang="en-GB" sz="3200" u="none" strike="noStrike" kern="1200" cap="none" spc="0" normalizeH="0" baseline="0" noProof="0" dirty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Channels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456C36-8B5A-C0EA-1DD9-F38B4AEB026E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396795" y="5901985"/>
            <a:ext cx="3939857" cy="1986313"/>
          </a:xfrm>
        </p:spPr>
        <p:txBody>
          <a:bodyPr/>
          <a:lstStyle/>
          <a:p>
            <a:r>
              <a:rPr lang="en-US" sz="3000" dirty="0">
                <a:sym typeface="IBM Plex Sans ExtraLight"/>
              </a:rPr>
              <a:t>[Channel 2]: [owner], $[__] a month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41CC82-0107-88D9-3FEA-813498373B78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13187995" y="5901985"/>
            <a:ext cx="3939857" cy="970650"/>
          </a:xfrm>
        </p:spPr>
        <p:txBody>
          <a:bodyPr/>
          <a:lstStyle/>
          <a:p>
            <a:r>
              <a:rPr lang="en-US" sz="3000" dirty="0">
                <a:sym typeface="IBM Plex Sans ExtraLight"/>
              </a:rPr>
              <a:t>[Channel 3]: [owner], $[__] a month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B9041D-5D72-37BB-4914-6912B8167D3B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8979195" y="5901985"/>
            <a:ext cx="3939857" cy="2494144"/>
          </a:xfrm>
        </p:spPr>
        <p:txBody>
          <a:bodyPr/>
          <a:lstStyle/>
          <a:p>
            <a:r>
              <a:rPr lang="en-US" sz="3000" dirty="0">
                <a:sym typeface="IBM Plex Sans ExtraLight"/>
              </a:rPr>
              <a:t>[What we won't do yet, and why]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09C0C82-63E8-10FB-4E41-EF8C66F56933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69962" y="12639555"/>
            <a:ext cx="2627677" cy="307777"/>
          </a:xfrm>
        </p:spPr>
        <p:txBody>
          <a:bodyPr/>
          <a:lstStyle/>
          <a:p>
            <a:r>
              <a:rPr lang="en-GB" spc="2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[COMPANY]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BD72D733-6068-7D89-BBD5-520DA19583B5}"/>
              </a:ext>
            </a:extLst>
          </p:cNvPr>
          <p:cNvSpPr>
            <a:spLocks noChangeAspect="1"/>
          </p:cNvSpPr>
          <p:nvPr/>
        </p:nvSpPr>
        <p:spPr>
          <a:xfrm>
            <a:off x="1605595" y="4832110"/>
            <a:ext cx="687600" cy="687600"/>
          </a:xfrm>
          <a:prstGeom prst="roundRect">
            <a:avLst>
              <a:gd name="adj" fmla="val 17277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b="0" i="0" dirty="0">
              <a:solidFill>
                <a:schemeClr val="tx1"/>
              </a:solidFill>
              <a:latin typeface="Lato" panose="020F0502020204030203" pitchFamily="34" charset="77"/>
              <a:cs typeface="Arial" panose="020B0604020202020204" pitchFamily="34" charset="0"/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692ECD47-17BE-CE03-1A67-4677EFA44EB3}"/>
              </a:ext>
            </a:extLst>
          </p:cNvPr>
          <p:cNvSpPr>
            <a:spLocks noChangeAspect="1"/>
          </p:cNvSpPr>
          <p:nvPr/>
        </p:nvSpPr>
        <p:spPr>
          <a:xfrm>
            <a:off x="7396795" y="4826785"/>
            <a:ext cx="687600" cy="687600"/>
          </a:xfrm>
          <a:prstGeom prst="roundRect">
            <a:avLst>
              <a:gd name="adj" fmla="val 17277"/>
            </a:avLst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Fraktion Sans Light" pitchFamily="2" charset="77"/>
              <a:cs typeface="Arial" panose="020B0604020202020204" pitchFamily="34" charset="0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89C77A9-C41D-52A5-AED2-27438A579D46}"/>
              </a:ext>
            </a:extLst>
          </p:cNvPr>
          <p:cNvSpPr>
            <a:spLocks noChangeAspect="1"/>
          </p:cNvSpPr>
          <p:nvPr/>
        </p:nvSpPr>
        <p:spPr>
          <a:xfrm>
            <a:off x="13187995" y="4826785"/>
            <a:ext cx="687600" cy="687600"/>
          </a:xfrm>
          <a:prstGeom prst="roundRect">
            <a:avLst>
              <a:gd name="adj" fmla="val 1727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Fraktion Sans Light" pitchFamily="2" charset="77"/>
              <a:cs typeface="Arial" panose="020B0604020202020204" pitchFamily="34" charset="0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BAF83006-225A-91F7-2305-F540D16E0EA6}"/>
              </a:ext>
            </a:extLst>
          </p:cNvPr>
          <p:cNvSpPr>
            <a:spLocks noChangeAspect="1"/>
          </p:cNvSpPr>
          <p:nvPr/>
        </p:nvSpPr>
        <p:spPr>
          <a:xfrm>
            <a:off x="18979195" y="4826785"/>
            <a:ext cx="687600" cy="687600"/>
          </a:xfrm>
          <a:prstGeom prst="roundRect">
            <a:avLst>
              <a:gd name="adj" fmla="val 17277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tx1"/>
              </a:solidFill>
              <a:latin typeface="Fraktion Sans Light" pitchFamily="2" charset="77"/>
              <a:cs typeface="Arial" panose="020B0604020202020204" pitchFamily="34" charset="0"/>
            </a:endParaRPr>
          </a:p>
        </p:txBody>
      </p:sp>
      <p:sp>
        <p:nvSpPr>
          <p:cNvPr id="39" name="Text Placeholder 50">
            <a:extLst>
              <a:ext uri="{FF2B5EF4-FFF2-40B4-BE49-F238E27FC236}">
                <a16:creationId xmlns:a16="http://schemas.microsoft.com/office/drawing/2014/main" id="{BA17FA60-C9A0-AFE5-6FFC-E2EAE53918E1}"/>
              </a:ext>
            </a:extLst>
          </p:cNvPr>
          <p:cNvSpPr txBox="1">
            <a:spLocks/>
          </p:cNvSpPr>
          <p:nvPr/>
        </p:nvSpPr>
        <p:spPr>
          <a:xfrm>
            <a:off x="1605595" y="4826785"/>
            <a:ext cx="687600" cy="69825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1823954" rtl="0" eaLnBrk="1" latinLnBrk="0" hangingPunct="1">
              <a:lnSpc>
                <a:spcPct val="110000"/>
              </a:lnSpc>
              <a:spcBef>
                <a:spcPts val="0"/>
              </a:spcBef>
              <a:buFontTx/>
              <a:buNone/>
              <a:tabLst/>
              <a:defRPr sz="2200" b="0" i="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80000"/>
              <a:buFontTx/>
              <a:buNone/>
              <a:tabLst/>
              <a:defRPr sz="3192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2pPr>
            <a:lvl3pPr marL="9144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100000"/>
              <a:buFontTx/>
              <a:buNone/>
              <a:tabLst/>
              <a:defRPr sz="2793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3pPr>
            <a:lvl4pPr marL="13716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3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4pPr>
            <a:lvl5pPr marL="18288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1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5pPr>
            <a:lvl6pPr marL="501587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27849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39826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5180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</a:t>
            </a:r>
            <a:r>
              <a:rPr lang="uk-UA" dirty="0"/>
              <a:t>1</a:t>
            </a:r>
            <a:endParaRPr lang="en-US" dirty="0"/>
          </a:p>
        </p:txBody>
      </p:sp>
      <p:sp>
        <p:nvSpPr>
          <p:cNvPr id="40" name="Text Placeholder 50">
            <a:extLst>
              <a:ext uri="{FF2B5EF4-FFF2-40B4-BE49-F238E27FC236}">
                <a16:creationId xmlns:a16="http://schemas.microsoft.com/office/drawing/2014/main" id="{3E472B24-276E-4CC3-C387-F5F00D08D38B}"/>
              </a:ext>
            </a:extLst>
          </p:cNvPr>
          <p:cNvSpPr txBox="1">
            <a:spLocks/>
          </p:cNvSpPr>
          <p:nvPr/>
        </p:nvSpPr>
        <p:spPr>
          <a:xfrm>
            <a:off x="7390378" y="4826785"/>
            <a:ext cx="687600" cy="69825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1823954" rtl="0" eaLnBrk="1" latinLnBrk="0" hangingPunct="1">
              <a:lnSpc>
                <a:spcPct val="110000"/>
              </a:lnSpc>
              <a:spcBef>
                <a:spcPts val="0"/>
              </a:spcBef>
              <a:buFontTx/>
              <a:buNone/>
              <a:tabLst/>
              <a:defRPr sz="2200" b="0" i="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80000"/>
              <a:buFontTx/>
              <a:buNone/>
              <a:tabLst/>
              <a:defRPr sz="3192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2pPr>
            <a:lvl3pPr marL="9144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100000"/>
              <a:buFontTx/>
              <a:buNone/>
              <a:tabLst/>
              <a:defRPr sz="2793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3pPr>
            <a:lvl4pPr marL="13716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3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4pPr>
            <a:lvl5pPr marL="18288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1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5pPr>
            <a:lvl6pPr marL="501587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27849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39826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5180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</a:t>
            </a:r>
            <a:r>
              <a:rPr lang="uk-UA" dirty="0"/>
              <a:t>2</a:t>
            </a:r>
            <a:endParaRPr lang="en-US" dirty="0"/>
          </a:p>
        </p:txBody>
      </p:sp>
      <p:sp>
        <p:nvSpPr>
          <p:cNvPr id="41" name="Text Placeholder 50">
            <a:extLst>
              <a:ext uri="{FF2B5EF4-FFF2-40B4-BE49-F238E27FC236}">
                <a16:creationId xmlns:a16="http://schemas.microsoft.com/office/drawing/2014/main" id="{A62C006C-DBE2-F4D2-DC03-A611A15DE21C}"/>
              </a:ext>
            </a:extLst>
          </p:cNvPr>
          <p:cNvSpPr txBox="1">
            <a:spLocks/>
          </p:cNvSpPr>
          <p:nvPr/>
        </p:nvSpPr>
        <p:spPr>
          <a:xfrm>
            <a:off x="13184786" y="4826785"/>
            <a:ext cx="687600" cy="69825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1823954" rtl="0" eaLnBrk="1" latinLnBrk="0" hangingPunct="1">
              <a:lnSpc>
                <a:spcPct val="110000"/>
              </a:lnSpc>
              <a:spcBef>
                <a:spcPts val="0"/>
              </a:spcBef>
              <a:buFontTx/>
              <a:buNone/>
              <a:tabLst/>
              <a:defRPr sz="2200" b="0" i="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80000"/>
              <a:buFontTx/>
              <a:buNone/>
              <a:tabLst/>
              <a:defRPr sz="3192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2pPr>
            <a:lvl3pPr marL="9144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100000"/>
              <a:buFontTx/>
              <a:buNone/>
              <a:tabLst/>
              <a:defRPr sz="2793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3pPr>
            <a:lvl4pPr marL="13716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3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4pPr>
            <a:lvl5pPr marL="18288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1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5pPr>
            <a:lvl6pPr marL="501587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27849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39826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5180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</a:t>
            </a:r>
            <a:r>
              <a:rPr lang="uk-UA" dirty="0"/>
              <a:t>3</a:t>
            </a:r>
            <a:endParaRPr lang="en-US" dirty="0"/>
          </a:p>
        </p:txBody>
      </p:sp>
      <p:sp>
        <p:nvSpPr>
          <p:cNvPr id="42" name="Text Placeholder 50">
            <a:extLst>
              <a:ext uri="{FF2B5EF4-FFF2-40B4-BE49-F238E27FC236}">
                <a16:creationId xmlns:a16="http://schemas.microsoft.com/office/drawing/2014/main" id="{8B570959-5D03-59F0-DB72-3D71792A0977}"/>
              </a:ext>
            </a:extLst>
          </p:cNvPr>
          <p:cNvSpPr txBox="1">
            <a:spLocks/>
          </p:cNvSpPr>
          <p:nvPr/>
        </p:nvSpPr>
        <p:spPr>
          <a:xfrm>
            <a:off x="18979195" y="4826785"/>
            <a:ext cx="687600" cy="69825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 defTabSz="1823954" rtl="0" eaLnBrk="1" latinLnBrk="0" hangingPunct="1">
              <a:lnSpc>
                <a:spcPct val="110000"/>
              </a:lnSpc>
              <a:spcBef>
                <a:spcPts val="0"/>
              </a:spcBef>
              <a:buFontTx/>
              <a:buNone/>
              <a:tabLst/>
              <a:defRPr sz="2200" b="0" i="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572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80000"/>
              <a:buFontTx/>
              <a:buNone/>
              <a:tabLst/>
              <a:defRPr sz="3192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2pPr>
            <a:lvl3pPr marL="9144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SzPct val="100000"/>
              <a:buFontTx/>
              <a:buNone/>
              <a:tabLst/>
              <a:defRPr sz="2793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3pPr>
            <a:lvl4pPr marL="13716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3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4pPr>
            <a:lvl5pPr marL="1828800" indent="0" algn="l" defTabSz="1823954" rtl="0" eaLnBrk="1" latinLnBrk="0" hangingPunct="1">
              <a:lnSpc>
                <a:spcPct val="100000"/>
              </a:lnSpc>
              <a:spcBef>
                <a:spcPts val="997"/>
              </a:spcBef>
              <a:buFontTx/>
              <a:buNone/>
              <a:tabLst/>
              <a:defRPr sz="2194" b="0" i="0" kern="1200">
                <a:solidFill>
                  <a:srgbClr val="0327E0"/>
                </a:solidFill>
                <a:latin typeface="DM Sans 14pt Medium" pitchFamily="2" charset="77"/>
                <a:ea typeface="+mn-ea"/>
                <a:cs typeface="+mn-cs"/>
              </a:defRPr>
            </a:lvl5pPr>
            <a:lvl6pPr marL="501587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27849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39826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51803" indent="-455988" algn="l" defTabSz="1823954" rtl="0" eaLnBrk="1" latinLnBrk="0" hangingPunct="1">
              <a:lnSpc>
                <a:spcPct val="90000"/>
              </a:lnSpc>
              <a:spcBef>
                <a:spcPts val="997"/>
              </a:spcBef>
              <a:buFont typeface="Arial" panose="020B0604020202020204" pitchFamily="34" charset="0"/>
              <a:buChar char="•"/>
              <a:defRPr sz="35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</a:t>
            </a:r>
            <a:r>
              <a:rPr lang="uk-UA" dirty="0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0249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647;p20">
            <a:extLst>
              <a:ext uri="{FF2B5EF4-FFF2-40B4-BE49-F238E27FC236}">
                <a16:creationId xmlns:a16="http://schemas.microsoft.com/office/drawing/2014/main" id="{4B8F018E-8D2F-8BE7-76C2-3020AFD72C9F}"/>
              </a:ext>
            </a:extLst>
          </p:cNvPr>
          <p:cNvSpPr/>
          <p:nvPr/>
        </p:nvSpPr>
        <p:spPr>
          <a:xfrm>
            <a:off x="969964" y="5040313"/>
            <a:ext cx="6102362" cy="6923186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18171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630;p20">
            <a:extLst>
              <a:ext uri="{FF2B5EF4-FFF2-40B4-BE49-F238E27FC236}">
                <a16:creationId xmlns:a16="http://schemas.microsoft.com/office/drawing/2014/main" id="{25BC2034-D375-5C99-D56D-1AF03A271602}"/>
              </a:ext>
            </a:extLst>
          </p:cNvPr>
          <p:cNvSpPr/>
          <p:nvPr/>
        </p:nvSpPr>
        <p:spPr>
          <a:xfrm>
            <a:off x="7072325" y="6833674"/>
            <a:ext cx="16430613" cy="771525"/>
          </a:xfrm>
          <a:prstGeom prst="rect">
            <a:avLst/>
          </a:prstGeom>
          <a:solidFill>
            <a:srgbClr val="FFBFB7">
              <a:alpha val="4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" name="Google Shape;651;p20">
            <a:extLst>
              <a:ext uri="{FF2B5EF4-FFF2-40B4-BE49-F238E27FC236}">
                <a16:creationId xmlns:a16="http://schemas.microsoft.com/office/drawing/2014/main" id="{3EFB5381-FD80-B772-751B-060C37A9A446}"/>
              </a:ext>
            </a:extLst>
          </p:cNvPr>
          <p:cNvCxnSpPr>
            <a:cxnSpLocks/>
          </p:cNvCxnSpPr>
          <p:nvPr/>
        </p:nvCxnSpPr>
        <p:spPr>
          <a:xfrm flipH="1">
            <a:off x="1630664" y="6836629"/>
            <a:ext cx="4668836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" name="Google Shape;631;p20">
            <a:extLst>
              <a:ext uri="{FF2B5EF4-FFF2-40B4-BE49-F238E27FC236}">
                <a16:creationId xmlns:a16="http://schemas.microsoft.com/office/drawing/2014/main" id="{23DA74A3-BB6A-3F03-B6D3-4D5C2CFA7DFD}"/>
              </a:ext>
            </a:extLst>
          </p:cNvPr>
          <p:cNvSpPr/>
          <p:nvPr/>
        </p:nvSpPr>
        <p:spPr>
          <a:xfrm>
            <a:off x="20330535" y="6833674"/>
            <a:ext cx="3172403" cy="771525"/>
          </a:xfrm>
          <a:prstGeom prst="rect">
            <a:avLst/>
          </a:prstGeom>
          <a:solidFill>
            <a:srgbClr val="EF817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254FE1-38F0-F470-85DD-D54D499B867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630664" y="5785009"/>
            <a:ext cx="4668836" cy="617092"/>
          </a:xfrm>
        </p:spPr>
        <p:txBody>
          <a:bodyPr/>
          <a:lstStyle/>
          <a:p>
            <a:r>
              <a:rPr lang="en-US" sz="4000" u="none" strike="noStrike" cap="none" dirty="0">
                <a:solidFill>
                  <a:srgbClr val="18171C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IBM Plex Serif Light"/>
              </a:rPr>
              <a:t>Team and budget</a:t>
            </a:r>
            <a:endParaRPr lang="en-US" sz="3200" u="none" strike="noStrike" cap="none" dirty="0">
              <a:solidFill>
                <a:srgbClr val="18171C"/>
              </a:solidFill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  <a:sym typeface="IBM Plex Sans ExtraLigh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10CC26-37DD-3103-F711-4F4A75D808D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793838" y="8474610"/>
            <a:ext cx="5148000" cy="2469394"/>
          </a:xfrm>
        </p:spPr>
        <p:txBody>
          <a:bodyPr/>
          <a:lstStyle/>
          <a:p>
            <a:pPr marL="349200" marR="0" lvl="0" indent="-349200" algn="just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8171C"/>
              </a:buClr>
              <a:buSzPts val="3200"/>
              <a:buFont typeface="NTR"/>
              <a:buChar char="–"/>
            </a:pPr>
            <a:r>
              <a:rPr lang="en-US" sz="28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Plan approved</a:t>
            </a:r>
            <a:endParaRPr lang="en-US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9200" marR="0" lvl="0" indent="-349200" algn="just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18171C"/>
              </a:buClr>
              <a:buSzPts val="3200"/>
              <a:buFont typeface="NTR"/>
              <a:buChar char="–"/>
            </a:pPr>
            <a:r>
              <a:rPr lang="en-US" sz="28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Pilot list ready</a:t>
            </a:r>
            <a:endParaRPr lang="en-US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A8783E-FF46-29E4-C21B-84CB3661ED1B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14089595" y="8474610"/>
            <a:ext cx="3960000" cy="1853841"/>
          </a:xfrm>
        </p:spPr>
        <p:txBody>
          <a:bodyPr/>
          <a:lstStyle/>
          <a:p>
            <a:r>
              <a:rPr lang="en-US" sz="28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[__] pilot customers</a:t>
            </a:r>
            <a:r>
              <a:rPr lang="en-US" sz="28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"/>
              </a:rPr>
              <a:t/>
            </a:r>
            <a:r>
              <a:rPr lang="en-US" sz="28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/>
            </a:r>
            <a:endParaRPr lang="en-US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81BD41-DCDB-A567-2760-63547E5D4708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>
          <a:xfrm>
            <a:off x="20330535" y="8474610"/>
            <a:ext cx="3172403" cy="1585049"/>
          </a:xfrm>
        </p:spPr>
        <p:txBody>
          <a:bodyPr/>
          <a:lstStyle/>
          <a:p>
            <a:pPr marL="349200" marR="0" lvl="0" indent="-3492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8171C"/>
              </a:buClr>
              <a:buSzPts val="3200"/>
              <a:buFont typeface="NTR"/>
              <a:buChar char="–"/>
            </a:pPr>
            <a:r>
              <a:rPr lang="en-US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"/>
              </a:rPr>
              <a:t>First review</a:t>
            </a:r>
            <a:endParaRPr lang="en-US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9200" marR="0" lvl="0" indent="-3492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18171C"/>
              </a:buClr>
              <a:buSzPts val="3200"/>
              <a:buFont typeface="NTR"/>
              <a:buChar char="–"/>
            </a:pPr>
            <a:r>
              <a:rPr lang="en-US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"/>
              </a:rPr>
              <a:t>Keep, fix or stop</a:t>
            </a:r>
            <a:endParaRPr lang="en-US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3B9B11-0F14-7120-2896-1FE23AA330CD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>
          <a:xfrm>
            <a:off x="10933913" y="4964587"/>
            <a:ext cx="5148000" cy="431913"/>
          </a:xfrm>
        </p:spPr>
        <p:txBody>
          <a:bodyPr/>
          <a:lstStyle/>
          <a:p>
            <a:r>
              <a:rPr lang="en-US" sz="28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Pilot starts</a:t>
            </a:r>
            <a:endParaRPr lang="en-US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7E9045B-23BB-6CEB-4289-8805CDDC288F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17185953" y="4964587"/>
            <a:ext cx="3455107" cy="905889"/>
          </a:xfrm>
        </p:spPr>
        <p:txBody>
          <a:bodyPr/>
          <a:lstStyle/>
          <a:p>
            <a:r>
              <a:rPr lang="en-US" sz="28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Launch</a:t>
            </a:r>
            <a:endParaRPr lang="en-US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291670A-0D91-56AE-105F-455490DBC8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6530" y="1531039"/>
            <a:ext cx="19046190" cy="2215991"/>
          </a:xfrm>
        </p:spPr>
        <p:txBody>
          <a:bodyPr/>
          <a:lstStyle/>
          <a:p>
            <a:r>
              <a:rPr kumimoji="0" lang="en-GB" sz="7200" u="none" strike="noStrike" kern="1200" cap="none" spc="0" normalizeH="0" baseline="0" noProof="0" dirty="0">
                <a:ln>
                  <a:noFill/>
                </a:ln>
                <a:solidFill>
                  <a:srgbClr val="18161C"/>
                </a:solidFill>
                <a:effectLst/>
                <a:uLnTx/>
                <a:uFillTx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Pilot</a:t>
            </a:r>
            <a:r>
              <a:rPr kumimoji="0" lang="en-GB" sz="7200" u="none" strike="noStrike" kern="1200" cap="none" spc="0" normalizeH="0" baseline="0" noProof="0" dirty="0">
                <a:ln>
                  <a:noFill/>
                </a:ln>
                <a:solidFill>
                  <a:srgbClr val="EF8175"/>
                </a:solidFill>
                <a:effectLst/>
                <a:uLnTx/>
                <a:uFillTx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by [date], </a:t>
            </a:r>
            <a:r>
              <a:rPr kumimoji="0" lang="en-GB" sz="720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launch</a:t>
            </a:r>
            <a:r>
              <a:rPr lang="en-GB" dirty="0"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by [date]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C6F2783-9D86-5CEB-09C6-DD80922F06B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50273" y="867840"/>
            <a:ext cx="7978704" cy="492443"/>
          </a:xfrm>
        </p:spPr>
        <p:txBody>
          <a:bodyPr/>
          <a:lstStyle/>
          <a:p>
            <a:r>
              <a:rPr kumimoji="0" lang="en-GB" sz="3200" u="none" strike="noStrike" kern="1200" cap="none" spc="0" normalizeH="0" baseline="0" noProof="0" dirty="0">
                <a:ln>
                  <a:noFill/>
                </a:ln>
                <a:solidFill>
                  <a:srgbClr val="18171C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Launch plan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5F5A276-A565-0ADE-691B-38257D686D2A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>
          <a:xfrm>
            <a:off x="1630331" y="7404304"/>
            <a:ext cx="4668837" cy="1379865"/>
          </a:xfrm>
        </p:spPr>
        <p:txBody>
          <a:bodyPr/>
          <a:lstStyle/>
          <a:p>
            <a:r>
              <a:rPr lang="en-US" sz="28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$[__] for [__] months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D343BC0-C9AC-A3A7-DE7C-526475EA707B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1630331" y="9182304"/>
            <a:ext cx="4668837" cy="2131802"/>
          </a:xfrm>
        </p:spPr>
        <p:txBody>
          <a:bodyPr/>
          <a:lstStyle/>
          <a:p>
            <a:pPr marL="0" marR="0" lvl="0" indent="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18171C"/>
              </a:buClr>
              <a:buSzPts val="2600"/>
              <a:buFont typeface="IBM Plex Sans"/>
              <a:buNone/>
            </a:pPr>
            <a:r>
              <a:rPr lang="en-US" sz="2600" u="none" strike="noStrike" cap="none" dirty="0">
                <a:solidFill>
                  <a:srgbClr val="EF8174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IBM Plex Sans"/>
              </a:rPr>
              <a:t>Sales: </a:t>
            </a:r>
            <a:r>
              <a:rPr lang="en-US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[name]</a:t>
            </a: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18171C"/>
              </a:buClr>
              <a:buSzPts val="2600"/>
              <a:buFont typeface="IBM Plex Sans"/>
              <a:buNone/>
            </a:pPr>
            <a:r>
              <a:rPr lang="en-US" sz="2600" dirty="0">
                <a:solidFill>
                  <a:srgbClr val="EF8174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IBM Plex Sans"/>
              </a:rPr>
              <a:t>Marketing: </a:t>
            </a:r>
            <a:r>
              <a:rPr lang="en-US" sz="26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[name]</a:t>
            </a: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rgbClr val="18171C"/>
              </a:buClr>
              <a:buSzPts val="2600"/>
              <a:buFont typeface="IBM Plex Sans"/>
              <a:buNone/>
            </a:pPr>
            <a:r>
              <a:rPr lang="en-US" sz="2600" dirty="0">
                <a:solidFill>
                  <a:srgbClr val="EF8174"/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  <a:sym typeface="IBM Plex Sans"/>
              </a:rPr>
              <a:t>Onboarding: </a:t>
            </a:r>
            <a:r>
              <a:rPr lang="en-US" sz="2600" b="0" i="0" u="none" strike="noStrike" cap="none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[name]</a:t>
            </a:r>
            <a:endParaRPr lang="en-US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23441D0-EC3E-02D3-4E27-9B384DF2DE02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>
          <a:xfrm>
            <a:off x="8105220" y="7003480"/>
            <a:ext cx="2692075" cy="431913"/>
          </a:xfrm>
        </p:spPr>
        <p:txBody>
          <a:bodyPr/>
          <a:lstStyle/>
          <a:p>
            <a:r>
              <a:rPr lang="en-US" sz="2800" b="0" i="0" u="none" strike="noStrike" cap="none" dirty="0">
                <a:solidFill>
                  <a:srgbClr val="E364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[Month]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8984F6A-B27F-E290-D650-FB825E3ABAFB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>
          <a:xfrm>
            <a:off x="11253533" y="7003480"/>
            <a:ext cx="2692075" cy="431913"/>
          </a:xfrm>
        </p:spPr>
        <p:txBody>
          <a:bodyPr/>
          <a:lstStyle/>
          <a:p>
            <a:r>
              <a:rPr lang="en-US" sz="2800" b="0" i="0" u="none" strike="noStrike" cap="none" dirty="0">
                <a:solidFill>
                  <a:srgbClr val="E364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[Month]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2EB3936-9A30-C6A0-4B8F-594AA6D1A569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14403133" y="7003480"/>
            <a:ext cx="2692075" cy="431913"/>
          </a:xfrm>
        </p:spPr>
        <p:txBody>
          <a:bodyPr/>
          <a:lstStyle/>
          <a:p>
            <a:r>
              <a:rPr lang="en-US" sz="2800" b="0" i="0" u="none" strike="noStrike" cap="none" dirty="0">
                <a:solidFill>
                  <a:srgbClr val="E364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[Month]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80FA409-1DCA-509B-34D4-8A2F0FD80392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>
          <a:xfrm>
            <a:off x="17500295" y="7003480"/>
            <a:ext cx="2692075" cy="431913"/>
          </a:xfrm>
        </p:spPr>
        <p:txBody>
          <a:bodyPr/>
          <a:lstStyle/>
          <a:p>
            <a:r>
              <a:rPr lang="en-US" sz="2800" b="0" i="0" u="none" strike="noStrike" cap="none" dirty="0">
                <a:solidFill>
                  <a:srgbClr val="E3645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[Month]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B954611-BD7F-0946-BE16-78C63C1E67DB}"/>
              </a:ext>
            </a:extLst>
          </p:cNvPr>
          <p:cNvSpPr>
            <a:spLocks noGrp="1"/>
          </p:cNvSpPr>
          <p:nvPr>
            <p:ph type="body" sz="quarter" idx="74"/>
          </p:nvPr>
        </p:nvSpPr>
        <p:spPr>
          <a:xfrm>
            <a:off x="20641060" y="7003480"/>
            <a:ext cx="2692075" cy="431913"/>
          </a:xfrm>
        </p:spPr>
        <p:txBody>
          <a:bodyPr/>
          <a:lstStyle/>
          <a:p>
            <a:r>
              <a:rPr lang="en-US" sz="2800" b="0" i="0" u="none" strike="noStrike" cap="none" dirty="0">
                <a:solidFill>
                  <a:srgbClr val="F9FAF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IBM Plex Sans ExtraLight"/>
              </a:rPr>
              <a:t>[Month]</a:t>
            </a:r>
          </a:p>
        </p:txBody>
      </p:sp>
      <p:cxnSp>
        <p:nvCxnSpPr>
          <p:cNvPr id="19" name="Google Shape;637;p20">
            <a:extLst>
              <a:ext uri="{FF2B5EF4-FFF2-40B4-BE49-F238E27FC236}">
                <a16:creationId xmlns:a16="http://schemas.microsoft.com/office/drawing/2014/main" id="{9326B7A4-1105-EF47-15E1-289952614B0A}"/>
              </a:ext>
            </a:extLst>
          </p:cNvPr>
          <p:cNvCxnSpPr>
            <a:cxnSpLocks/>
          </p:cNvCxnSpPr>
          <p:nvPr/>
        </p:nvCxnSpPr>
        <p:spPr>
          <a:xfrm flipV="1">
            <a:off x="7793837" y="6833673"/>
            <a:ext cx="0" cy="3899976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" name="Google Shape;638;p20">
            <a:extLst>
              <a:ext uri="{FF2B5EF4-FFF2-40B4-BE49-F238E27FC236}">
                <a16:creationId xmlns:a16="http://schemas.microsoft.com/office/drawing/2014/main" id="{2D6B6F3A-03E5-AB9B-4AC2-6085F63B5BB3}"/>
              </a:ext>
            </a:extLst>
          </p:cNvPr>
          <p:cNvCxnSpPr>
            <a:cxnSpLocks/>
          </p:cNvCxnSpPr>
          <p:nvPr/>
        </p:nvCxnSpPr>
        <p:spPr>
          <a:xfrm flipV="1">
            <a:off x="14089595" y="6833674"/>
            <a:ext cx="0" cy="190800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" name="Google Shape;639;p20">
            <a:extLst>
              <a:ext uri="{FF2B5EF4-FFF2-40B4-BE49-F238E27FC236}">
                <a16:creationId xmlns:a16="http://schemas.microsoft.com/office/drawing/2014/main" id="{0D311B17-637C-CD9A-C9A8-E86B6014CCEC}"/>
              </a:ext>
            </a:extLst>
          </p:cNvPr>
          <p:cNvCxnSpPr>
            <a:cxnSpLocks/>
          </p:cNvCxnSpPr>
          <p:nvPr/>
        </p:nvCxnSpPr>
        <p:spPr>
          <a:xfrm flipV="1">
            <a:off x="20336359" y="6833674"/>
            <a:ext cx="0" cy="3027778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" name="Google Shape;640;p20">
            <a:extLst>
              <a:ext uri="{FF2B5EF4-FFF2-40B4-BE49-F238E27FC236}">
                <a16:creationId xmlns:a16="http://schemas.microsoft.com/office/drawing/2014/main" id="{951570B7-F362-2A4E-2CE8-F09AA510B58D}"/>
              </a:ext>
            </a:extLst>
          </p:cNvPr>
          <p:cNvCxnSpPr>
            <a:cxnSpLocks/>
          </p:cNvCxnSpPr>
          <p:nvPr/>
        </p:nvCxnSpPr>
        <p:spPr>
          <a:xfrm flipV="1">
            <a:off x="17190607" y="5233182"/>
            <a:ext cx="0" cy="2372018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3" name="Google Shape;641;p20">
            <a:extLst>
              <a:ext uri="{FF2B5EF4-FFF2-40B4-BE49-F238E27FC236}">
                <a16:creationId xmlns:a16="http://schemas.microsoft.com/office/drawing/2014/main" id="{8AB2FDB6-67DE-4D6A-FCDD-FCB133112AEB}"/>
              </a:ext>
            </a:extLst>
          </p:cNvPr>
          <p:cNvCxnSpPr>
            <a:cxnSpLocks/>
          </p:cNvCxnSpPr>
          <p:nvPr/>
        </p:nvCxnSpPr>
        <p:spPr>
          <a:xfrm flipV="1">
            <a:off x="10933913" y="5219114"/>
            <a:ext cx="0" cy="2386086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BA70ECAA-896D-5048-AD3A-5D91D5856EBA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69962" y="12639555"/>
            <a:ext cx="2627677" cy="307777"/>
          </a:xfrm>
        </p:spPr>
        <p:txBody>
          <a:bodyPr/>
          <a:lstStyle/>
          <a:p>
            <a:r>
              <a:rPr lang="en-GB" spc="200" dirty="0">
                <a:solidFill>
                  <a:srgbClr val="18171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[COMPANY]</a:t>
            </a:r>
          </a:p>
        </p:txBody>
      </p:sp>
    </p:spTree>
    <p:extLst>
      <p:ext uri="{BB962C8B-B14F-4D97-AF65-F5344CB8AC3E}">
        <p14:creationId xmlns:p14="http://schemas.microsoft.com/office/powerpoint/2010/main" val="3683640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5">
      <a:dk1>
        <a:srgbClr val="FFFFFF"/>
      </a:dk1>
      <a:lt1>
        <a:srgbClr val="FDF5F5"/>
      </a:lt1>
      <a:dk2>
        <a:srgbClr val="E7E3E3"/>
      </a:dk2>
      <a:lt2>
        <a:srgbClr val="EF8276"/>
      </a:lt2>
      <a:accent1>
        <a:srgbClr val="18171C"/>
      </a:accent1>
      <a:accent2>
        <a:srgbClr val="E7E3E3"/>
      </a:accent2>
      <a:accent3>
        <a:srgbClr val="E7E3E3"/>
      </a:accent3>
      <a:accent4>
        <a:srgbClr val="E7E3E3"/>
      </a:accent4>
      <a:accent5>
        <a:srgbClr val="E7E3E3"/>
      </a:accent5>
      <a:accent6>
        <a:srgbClr val="E7E3E3"/>
      </a:accent6>
      <a:hlink>
        <a:srgbClr val="FFFFFF"/>
      </a:hlink>
      <a:folHlink>
        <a:srgbClr val="7F7F7F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9F8F7"/>
        </a:solidFill>
        <a:ln>
          <a:solidFill>
            <a:schemeClr val="tx2"/>
          </a:solidFill>
        </a:ln>
      </a:spPr>
      <a:bodyPr rtlCol="0" anchor="ctr"/>
      <a:lstStyle>
        <a:defPPr algn="ctr">
          <a:defRPr sz="1000" dirty="0" smtClean="0">
            <a:solidFill>
              <a:schemeClr val="tx1"/>
            </a:solidFill>
            <a:latin typeface="Fraktion Sans Light" pitchFamily="2" charset="77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Fernbrook_annual_meeting_2020_deck_v2" id="{59AB55AD-9E73-E84A-B809-DB148FD46116}" vid="{2F82F74A-153A-C94E-AED9-BC42A161A3F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15">
    <a:dk1>
      <a:srgbClr val="FFFFFF"/>
    </a:dk1>
    <a:lt1>
      <a:srgbClr val="FDF5F5"/>
    </a:lt1>
    <a:dk2>
      <a:srgbClr val="E7E3E3"/>
    </a:dk2>
    <a:lt2>
      <a:srgbClr val="EF8276"/>
    </a:lt2>
    <a:accent1>
      <a:srgbClr val="18171C"/>
    </a:accent1>
    <a:accent2>
      <a:srgbClr val="E7E3E3"/>
    </a:accent2>
    <a:accent3>
      <a:srgbClr val="E7E3E3"/>
    </a:accent3>
    <a:accent4>
      <a:srgbClr val="E7E3E3"/>
    </a:accent4>
    <a:accent5>
      <a:srgbClr val="E7E3E3"/>
    </a:accent5>
    <a:accent6>
      <a:srgbClr val="E7E3E3"/>
    </a:accent6>
    <a:hlink>
      <a:srgbClr val="FFFFFF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135306</TotalTime>
  <Words>1462</Words>
  <Application>Microsoft Macintosh PowerPoint</Application>
  <PresentationFormat>Custom</PresentationFormat>
  <Paragraphs>235</Paragraphs>
  <Slides>21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8" baseType="lpstr">
      <vt:lpstr>Apple Symbols</vt:lpstr>
      <vt:lpstr>Arial</vt:lpstr>
      <vt:lpstr>DM Sans 14pt Medium</vt:lpstr>
      <vt:lpstr>Fraktion Sans Light</vt:lpstr>
      <vt:lpstr>IBM Plex Sans</vt:lpstr>
      <vt:lpstr>IBM Plex Sans ExtraLight</vt:lpstr>
      <vt:lpstr>IBM Plex Sans Light</vt:lpstr>
      <vt:lpstr>IBM Plex Serif Light</vt:lpstr>
      <vt:lpstr>Lato</vt:lpstr>
      <vt:lpstr>Lato </vt:lpstr>
      <vt:lpstr>Lato Medium</vt:lpstr>
      <vt:lpstr>Montserrat</vt:lpstr>
      <vt:lpstr>Montserrat Medium</vt:lpstr>
      <vt:lpstr>NTR</vt:lpstr>
      <vt:lpstr>System Font Regular</vt:lpstr>
      <vt:lpstr>Wingdings</vt:lpstr>
      <vt:lpstr>Office Theme</vt:lpstr>
      <vt:lpstr>PowerPoint Presentation</vt:lpstr>
      <vt:lpstr>Ultimate Operating System for Sales Enablement</vt:lpstr>
      <vt:lpstr>Meet Alex</vt:lpstr>
      <vt:lpstr>2.25M+ sales professionals like Alex have the same problem in the US alone </vt:lpstr>
      <vt:lpstr>42% of salespeople say that prospecting is the toughest part of their job</vt:lpstr>
      <vt:lpstr>Existing technologies don’t sufficiently cater to SMBs needs</vt:lpstr>
      <vt:lpstr>We are on a mission</vt:lpstr>
      <vt:lpstr>Salesify: end-to-end prospecting automation system</vt:lpstr>
      <vt:lpstr>Discover, engage &amp; convert more leads,  faster than ever before with AI-enabled tech</vt:lpstr>
      <vt:lpstr>We proved the demand…</vt:lpstr>
      <vt:lpstr>…and are the right fit to tackle the challenge</vt:lpstr>
      <vt:lpstr>Become the go-to operating solution for independent sales experts</vt:lpstr>
      <vt:lpstr>The time to capitalize on the opportunity is now </vt:lpstr>
      <vt:lpstr>Our market is massive and untapped </vt:lpstr>
      <vt:lpstr>And we know how to win it</vt:lpstr>
      <vt:lpstr>This is how we differ from the rest</vt:lpstr>
      <vt:lpstr>Binding partnerships with land &amp; expand motion to grow fast and efficiently</vt:lpstr>
      <vt:lpstr>Our flywheel</vt:lpstr>
      <vt:lpstr>Raising $6M to launch and secure  product market fit</vt:lpstr>
      <vt:lpstr>Demo</vt:lpstr>
      <vt:lpstr>Contact us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Nerra</dc:title>
  <dc:subject/>
  <dc:creator>Julia P</dc:creator>
  <cp:keywords/>
  <dc:description/>
  <cp:lastModifiedBy>MacBook Pro</cp:lastModifiedBy>
  <cp:revision>2819</cp:revision>
  <cp:lastPrinted>2021-11-18T16:33:36Z</cp:lastPrinted>
  <dcterms:created xsi:type="dcterms:W3CDTF">2020-03-30T16:27:04Z</dcterms:created>
  <dcterms:modified xsi:type="dcterms:W3CDTF">2024-08-06T10:59:30Z</dcterms:modified>
  <cp:category/>
</cp:coreProperties>
</file>