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One line: what you do, and for whom; Seed round · Month 2026; Your name, CEO · you@company.com</a:t>
            </a:r>
          </a:p>
          <a:p>
            <a:r>
              <a:t>WHAT INVESTORS CHECK: Can I tell what you do in five seconds?</a:t>
            </a:r>
          </a:p>
          <a:p>
            <a:r>
              <a:t>TIP: Use the same one-liner in your emails. If a stranger can't repeat it back, rewrite it.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Who has this problem, exactly; How often it hits, and what it costs: time, money or risk; How they deal with it today, and why that falls short</a:t>
            </a:r>
          </a:p>
          <a:p>
            <a:r>
              <a:t>WHAT INVESTORS CHECK: Is this a real, expensive problem for a clear customer?</a:t>
            </a:r>
          </a:p>
          <a:p>
            <a:r>
              <a:t>TIP: Pick one customer and one pain. A number makes it real: hours lost, money spent, deals missed.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The result they get, with a number; How it works, in one line; Proof it works: a pilot result, a quote or a before-and-after</a:t>
            </a:r>
          </a:p>
          <a:p>
            <a:r>
              <a:t>WHAT INVESTORS CHECK: Is it clearly better than what they do today?</a:t>
            </a:r>
          </a:p>
          <a:p>
            <a:r>
              <a:t>TIP: Lead with the result, not the features. If you have a pilot result, it goes here.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The change: a new technology, rule, price or habit, with a date; Why this couldn't work five years ago; Why the window won't stay open for long</a:t>
            </a:r>
          </a:p>
          <a:p>
            <a:r>
              <a:t>WHAT INVESTORS CHECK: Is the timing real, or just a story?</a:t>
            </a:r>
          </a:p>
          <a:p>
            <a:r>
              <a:t>TIP: Name the change and date it. If this could have worked ten years ago, investors will ask why nobody built it.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Customers like your first ones × what they pay = your starting market; The next customer groups you'll reach; The wider market, with its source and year</a:t>
            </a:r>
          </a:p>
          <a:p>
            <a:r>
              <a:t>WHAT INVESTORS CHECK: Is there a path to $100M a year in revenue?</a:t>
            </a:r>
          </a:p>
          <a:p>
            <a:r>
              <a:t>TIP: Show the maths: number of customers × price. Give a source and year for any big market figure.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One screenshot, or a link to a short demo; What's live today, and what comes next; The one thing that's hard to copy</a:t>
            </a:r>
          </a:p>
          <a:p>
            <a:r>
              <a:t>WHAT INVESTORS CHECK: Is it real? What's built, and what's still a plan?</a:t>
            </a:r>
          </a:p>
          <a:p>
            <a:r>
              <a:t>TIP: Give this slide one job: show it working. A short demo often beats three screenshots.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Revenue, users or pilots over time: a chart beats a list; Growth rate and retention, each with a date; Logos or quotes from paying customers</a:t>
            </a:r>
          </a:p>
          <a:p>
            <a:r>
              <a:t>WHAT INVESTORS CHECK: Is growth real, recent and repeatable?</a:t>
            </a:r>
          </a:p>
          <a:p>
            <a:r>
              <a:t>TIP: Date every number. If this is your strongest slide, move it up the deck.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Who pays, how much and how often; Gross margin today, and at scale; Unit economics if you have them: cost to win a customer, payback, lifetime value</a:t>
            </a:r>
          </a:p>
          <a:p>
            <a:r>
              <a:t>WHAT INVESTORS CHECK: Does each customer make you money over time?</a:t>
            </a:r>
          </a:p>
          <a:p>
            <a:r>
              <a:t>TIP: Keep it to one way of making money. Show unit economics only if they come from real data.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What customers use today, including spreadsheets or doing nothing; Your edge, on two things customers care about; Why it's hard to copy</a:t>
            </a:r>
          </a:p>
          <a:p>
            <a:r>
              <a:t>WHAT INVESTORS CHECK: Why can't a bigger player copy this next year?</a:t>
            </a:r>
          </a:p>
          <a:p>
            <a:r>
              <a:t>TIP: Never write "no competitors". Name what customers use today, even if it's a spreadsheet.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The channels that already work, with numbers; Your sales cycle, and the cost to win a customer; What the new money adds to this engine</a:t>
            </a:r>
          </a:p>
          <a:p>
            <a:r>
              <a:t>WHAT INVESTORS CHECK: Is there a repeatable way to win customers at a cost that works?</a:t>
            </a:r>
          </a:p>
          <a:p>
            <a:r>
              <a:t>TIP: Channels that already work beat a list of channels you plan to try.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Founder 1: name, role and the one fact that proves fit; Founder 2: name, role and the one fact that proves fit; Key hires so far, and the gaps this round fills</a:t>
            </a:r>
          </a:p>
          <a:p>
            <a:r>
              <a:t>WHAT INVESTORS CHECK: Why are you the people to build this?</a:t>
            </a:r>
          </a:p>
          <a:p>
            <a:r>
              <a:t>TIP: One proof fact per founder beats a list of degrees. Add advisors only if they change the story.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Revenue or ARR to date, and monthly burn; Runway today, in months; A simple three-year view tied to your model, with its key assumptions</a:t>
            </a:r>
          </a:p>
          <a:p>
            <a:r>
              <a:t>WHAT INVESTORS CHECK: Do the projections follow from your traction?</a:t>
            </a:r>
          </a:p>
          <a:p>
            <a:r>
              <a:t>TIP: Keep it to a few numbers. The detailed financial model goes in the data room.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What the money pays for, split by hires, product and sales; The milestones it buys in the next 18 to 24 months; Who's in already: committed investors, if any</a:t>
            </a:r>
          </a:p>
          <a:p>
            <a:r>
              <a:t>WHAT INVESTORS CHECK: Will this money get you to the next round?</a:t>
            </a:r>
          </a:p>
          <a:p>
            <a:r>
              <a:t>TIP: Tie the amount to milestones, split it by what it pays for, and leave the valuation off the slide.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TO PUT HERE: Your name, role · email · phone; A link to your data room or a short demo; The next step you want: a second meeting, a demo or a data room visit</a:t>
            </a:r>
          </a:p>
          <a:p>
            <a:r>
              <a:t>WHAT INVESTORS CHECK: Is this big enough, and is it easy to follow up?</a:t>
            </a:r>
          </a:p>
          <a:p>
            <a:r>
              <a:t>TIP: Close on where this goes, then make the next step easy to take.</a:t>
            </a:r>
          </a:p>
          <a:p>
            <a:r>
              <a:t>Replace everything in [brackets], then delete the guidance panel.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Tick every check, then delete this slide. Template by Waveup · waveup.com/blog/pitch-deck-template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0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554480"/>
            <a:ext cx="6949440" cy="1463040"/>
          </a:xfrm>
        </p:spPr>
        <p:txBody>
          <a:bodyPr/>
          <a:lstStyle/>
          <a:p>
            <a:pPr algn="l"/>
            <a:r>
              <a:rPr sz="4400" b="1">
                <a:solidFill>
                  <a:schemeClr val="tx1"/>
                </a:solidFill>
              </a:rPr>
              <a:t>[Company name]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3154680"/>
            <a:ext cx="6949440" cy="2377440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sz="2200">
                <a:solidFill>
                  <a:schemeClr val="tx1"/>
                </a:solidFill>
              </a:rPr>
              <a:t>[One line: what you do, and for whom]</a:t>
            </a:r>
          </a:p>
          <a:p>
            <a:pPr algn="l">
              <a:spcBef>
                <a:spcPts val="1400"/>
              </a:spcBef>
            </a:pPr>
            <a:r>
              <a:rPr sz="1600">
                <a:solidFill>
                  <a:schemeClr val="tx2"/>
                </a:solidFill>
              </a:rPr>
              <a:t>[Seed round · Month 2026]</a:t>
            </a:r>
          </a:p>
          <a:p>
            <a:pPr algn="l">
              <a:spcBef>
                <a:spcPts val="1400"/>
              </a:spcBef>
            </a:pPr>
            <a:r>
              <a:rPr sz="1600">
                <a:solidFill>
                  <a:schemeClr val="tx2"/>
                </a:solidFill>
              </a:rPr>
              <a:t>[Your name, CEO · you@company.com]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01  ·  COVER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Can I tell what you do in five seconds?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7315200" cy="32004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000">
                <a:solidFill>
                  <a:schemeClr val="tx2"/>
                </a:solidFill>
              </a:rPr>
              <a:t>Template by Waveup · waveup.com/blog/pitch-deck-template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[The problem as a sentence: who has it and what it costs them]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[Who has this problem, exactly]</a:t>
            </a:r>
          </a:p>
          <a:p>
            <a:r>
              <a:t>[How often it hits, and what it costs: time, money or risk]</a:t>
            </a:r>
          </a:p>
          <a:p>
            <a:r>
              <a:t>[How they deal with it today, and why that falls short]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02  ·  PROBLEM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this a real, expensive problem for a clear customer?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[What changes for the customer, as a sentence]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[The result they get, with a number]</a:t>
            </a:r>
          </a:p>
          <a:p>
            <a:r>
              <a:t>[How it works, in one line]</a:t>
            </a:r>
          </a:p>
          <a:p>
            <a:r>
              <a:t>[Proof it works: a pilot result, a quote or a before-and-after]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03  ·  SOLUTION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it clearly better than what they do today?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[What changed that makes this possible now]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[The change: a new technology, rule, price or habit, with a date]</a:t>
            </a:r>
          </a:p>
          <a:p>
            <a:r>
              <a:t>[Why this couldn't work five years ago]</a:t>
            </a:r>
          </a:p>
          <a:p>
            <a:r>
              <a:t>[Why the window won't stay open for long]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04  ·  WHY NOW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the timing real, or just a story?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[How big this can get, worked out from the bottom up]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[Customers like your first ones × what they pay = your starting market]</a:t>
            </a:r>
          </a:p>
          <a:p>
            <a:r>
              <a:t>[The next customer groups you'll reach]</a:t>
            </a:r>
          </a:p>
          <a:p>
            <a:r>
              <a:t>[The wider market, with its source and year]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05  ·  MARKET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there a path to $100M a year in revenue?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[Show the product working]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[One screenshot, or a link to a short demo]</a:t>
            </a:r>
          </a:p>
          <a:p>
            <a:r>
              <a:t>[What's live today, and what comes next]</a:t>
            </a:r>
          </a:p>
          <a:p>
            <a:r>
              <a:t>[The one thing that's hard to copy]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06  ·  PRODUCT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it real? What's built, and what's still a plan?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[Your best proof, as a sentence with a number and a date]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[Revenue, users or pilots over time: a chart beats a list]</a:t>
            </a:r>
          </a:p>
          <a:p>
            <a:r>
              <a:t>[Growth rate and retention, each with a date]</a:t>
            </a:r>
          </a:p>
          <a:p>
            <a:r>
              <a:t>[Logos or quotes from paying customers]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07  ·  TRACTION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growth real, recent and repeatable?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[How you make money, in one sentence]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[Who pays, how much and how often]</a:t>
            </a:r>
          </a:p>
          <a:p>
            <a:r>
              <a:t>[Gross margin today, and at scale]</a:t>
            </a:r>
          </a:p>
          <a:p>
            <a:r>
              <a:t>[Unit economics if you have them: cost to win a customer, payback, lifetime value]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08  ·  BUSINESS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Does each customer make you money over time?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[Why customers pick you over the alternatives]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[What customers use today, including spreadsheets or doing nothing]</a:t>
            </a:r>
          </a:p>
          <a:p>
            <a:r>
              <a:t>[Your edge, on two things customers care about]</a:t>
            </a:r>
          </a:p>
          <a:p>
            <a:r>
              <a:t>[Why it's hard to copy]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09  ·  COMPETITION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Why can't a bigger player copy this next year?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[How you win customers, and what it costs]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[The channels that already work, with numbers]</a:t>
            </a:r>
          </a:p>
          <a:p>
            <a:r>
              <a:t>[Your sales cycle, and the cost to win a customer]</a:t>
            </a:r>
          </a:p>
          <a:p>
            <a:r>
              <a:t>[What the new money adds to this engine]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10  ·  GO-TO-MARKET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there a repeatable way to win customers at a cost that works?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[Why this team wins this market]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[Founder 1: name, role and the one fact that proves fit]</a:t>
            </a:r>
          </a:p>
          <a:p>
            <a:r>
              <a:t>[Founder 2: name, role and the one fact that proves fit]</a:t>
            </a:r>
          </a:p>
          <a:p>
            <a:r>
              <a:t>[Key hires so far, and the gaps this round fills]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11  ·  TEAM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Why are you the people to build this?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[Where the numbers stand, and where they're going]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[Revenue or ARR to date, and monthly burn]</a:t>
            </a:r>
          </a:p>
          <a:p>
            <a:r>
              <a:t>[Runway today, in months]</a:t>
            </a:r>
          </a:p>
          <a:p>
            <a:r>
              <a:t>[A simple three-year view tied to your model, with its key assumptions]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12  ·  FINANCIALS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Do the projections follow from your traction?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[Raising $__ to reach __ by __]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[What the money pays for, split by hires, product and sales]</a:t>
            </a:r>
          </a:p>
          <a:p>
            <a:r>
              <a:t>[The milestones it buys in the next 18 to 24 months]</a:t>
            </a:r>
          </a:p>
          <a:p>
            <a:r>
              <a:t>[Who's in already: committed investors, if any]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13  ·  THE 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Will this money get you to the next round?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1234440"/>
          </a:xfrm>
        </p:spPr>
        <p:txBody>
          <a:bodyPr wrap="square"/>
          <a:lstStyle/>
          <a:p>
            <a:r>
              <a:t>[What you'll have built in five years, in one line]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2148840"/>
            <a:ext cx="6903720" cy="3566160"/>
          </a:xfrm>
        </p:spPr>
        <p:txBody>
          <a:bodyPr wrap="square"/>
          <a:lstStyle/>
          <a:p>
            <a:r>
              <a:t>[Your name, role · email · phone]</a:t>
            </a:r>
          </a:p>
          <a:p>
            <a:r>
              <a:t>[A link to your data room or a short demo]</a:t>
            </a:r>
          </a:p>
          <a:p>
            <a:r>
              <a:t>[The next step you want: a second meeting, a demo or a data room visit]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6400800" cy="3657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14  ·  VISION AND CONTACT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7818120" y="2148840"/>
            <a:ext cx="3822191" cy="3566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/>
          <a:lstStyle/>
          <a:p>
            <a:pPr algn="ctr"/>
            <a:r>
              <a:rPr sz="1200" b="1" spc="150">
                <a:solidFill>
                  <a:schemeClr val="accent1"/>
                </a:solidFill>
              </a:rPr>
              <a:t>WHAT INVESTORS CHECK</a:t>
            </a:r>
          </a:p>
          <a:p>
            <a:pPr>
              <a:spcBef>
                <a:spcPts val="1000"/>
              </a:spcBef>
            </a:pPr>
            <a:r>
              <a:rPr sz="2000" b="0">
                <a:solidFill>
                  <a:schemeClr val="tx1"/>
                </a:solidFill>
              </a:rPr>
              <a:t>Is this big enough, and is it easy to follow up?</a:t>
            </a:r>
          </a:p>
          <a:p>
            <a:pPr>
              <a:spcBef>
                <a:spcPts val="1800"/>
              </a:spcBef>
            </a:pPr>
            <a:r>
              <a:rPr sz="1100">
                <a:solidFill>
                  <a:schemeClr val="tx2"/>
                </a:solidFill>
              </a:rPr>
              <a:t>Guidance: delete this panel before you send.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1091672" cy="914400"/>
          </a:xfrm>
        </p:spPr>
        <p:txBody>
          <a:bodyPr/>
          <a:lstStyle/>
          <a:p>
            <a:r>
              <a:t>Before you send: 12 checks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r>
              <a:rPr sz="1200" b="1" spc="150">
                <a:solidFill>
                  <a:schemeClr val="accent1"/>
                </a:solidFill>
              </a:rPr>
              <a:t>CHECKLIST  ·  DELETE THIS SLIDE BEFORE YOU SEND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5394960" cy="411480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0"/>
              </a:spcBef>
            </a:pPr>
            <a:r>
              <a:rPr sz="1600" b="1">
                <a:solidFill>
                  <a:schemeClr val="accent1"/>
                </a:solidFill>
              </a:rPr>
              <a:t>1.  </a:t>
            </a:r>
            <a:r>
              <a:rPr sz="1600">
                <a:solidFill>
                  <a:schemeClr val="tx1"/>
                </a:solidFill>
              </a:rPr>
              <a:t>The cover says what you do and for whom, in one line.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2.  </a:t>
            </a:r>
            <a:r>
              <a:rPr sz="1600">
                <a:solidFill>
                  <a:schemeClr val="tx1"/>
                </a:solidFill>
              </a:rPr>
              <a:t>Every slide title is a full sentence with the takeaway.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3.  </a:t>
            </a:r>
            <a:r>
              <a:rPr sz="1600">
                <a:solidFill>
                  <a:schemeClr val="tx1"/>
                </a:solidFill>
              </a:rPr>
              <a:t>Read only the titles: they tell the whole story.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4.  </a:t>
            </a:r>
            <a:r>
              <a:rPr sz="1600">
                <a:solidFill>
                  <a:schemeClr val="tx1"/>
                </a:solidFill>
              </a:rPr>
              <a:t>Every number has a date and, where needed, a source.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5.  </a:t>
            </a:r>
            <a:r>
              <a:rPr sz="1600">
                <a:solidFill>
                  <a:schemeClr val="tx1"/>
                </a:solidFill>
              </a:rPr>
              <a:t>Your best proof sits in the first half of the deck.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6.  </a:t>
            </a:r>
            <a:r>
              <a:rPr sz="1600">
                <a:solidFill>
                  <a:schemeClr val="tx1"/>
                </a:solidFill>
              </a:rPr>
              <a:t>The market is sized bottom-up, with the maths shown.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1920240"/>
            <a:ext cx="5394960" cy="411480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0"/>
              </a:spcBef>
            </a:pPr>
            <a:r>
              <a:rPr sz="1600" b="1">
                <a:solidFill>
                  <a:schemeClr val="accent1"/>
                </a:solidFill>
              </a:rPr>
              <a:t>7.  </a:t>
            </a:r>
            <a:r>
              <a:rPr sz="1600">
                <a:solidFill>
                  <a:schemeClr val="tx1"/>
                </a:solidFill>
              </a:rPr>
              <a:t>Why now takes two sentences or less.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8.  </a:t>
            </a:r>
            <a:r>
              <a:rPr sz="1600">
                <a:solidFill>
                  <a:schemeClr val="tx1"/>
                </a:solidFill>
              </a:rPr>
              <a:t>The competition slide names real alternatives.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9.  </a:t>
            </a:r>
            <a:r>
              <a:rPr sz="1600">
                <a:solidFill>
                  <a:schemeClr val="tx1"/>
                </a:solidFill>
              </a:rPr>
              <a:t>Each founder has one fact that proves fit.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10.  </a:t>
            </a:r>
            <a:r>
              <a:rPr sz="1600">
                <a:solidFill>
                  <a:schemeClr val="tx1"/>
                </a:solidFill>
              </a:rPr>
              <a:t>The numbers match your financial model and data room.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11.  </a:t>
            </a:r>
            <a:r>
              <a:rPr sz="1600">
                <a:solidFill>
                  <a:schemeClr val="tx1"/>
                </a:solidFill>
              </a:rPr>
              <a:t>The ask has an amount, milestones and a timeline. No valuation.</a:t>
            </a:r>
          </a:p>
          <a:p>
            <a:pPr>
              <a:spcBef>
                <a:spcPts val="1200"/>
              </a:spcBef>
            </a:pPr>
            <a:r>
              <a:rPr sz="1600" b="1">
                <a:solidFill>
                  <a:schemeClr val="accent1"/>
                </a:solidFill>
              </a:rPr>
              <a:t>12.  </a:t>
            </a:r>
            <a:r>
              <a:rPr sz="1600">
                <a:solidFill>
                  <a:schemeClr val="tx1"/>
                </a:solidFill>
              </a:rPr>
              <a:t>Every bracket and guidance panel is gone. Send it as a PDF.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7315200" cy="32004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1000">
                <a:solidFill>
                  <a:schemeClr val="tx2"/>
                </a:solidFill>
              </a:rPr>
              <a:t>Template by Waveup · waveup.com/blog/pitch-deck-template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tch deck template">
  <a:themeElements>
    <a:clrScheme name="Pitch deck template">
      <a:dk1>
        <a:srgbClr val="1A1D23"/>
      </a:dk1>
      <a:lt1>
        <a:srgbClr val="FFFFFF"/>
      </a:lt1>
      <a:dk2>
        <a:srgbClr val="475467"/>
      </a:dk2>
      <a:lt2>
        <a:srgbClr val="F2F4F7"/>
      </a:lt2>
      <a:accent1>
        <a:srgbClr val="2F5BEA"/>
      </a:accent1>
      <a:accent2>
        <a:srgbClr val="0E9384"/>
      </a:accent2>
      <a:accent3>
        <a:srgbClr val="F79009"/>
      </a:accent3>
      <a:accent4>
        <a:srgbClr val="D92D20"/>
      </a:accent4>
      <a:accent5>
        <a:srgbClr val="667085"/>
      </a:accent5>
      <a:accent6>
        <a:srgbClr val="12B76A"/>
      </a:accent6>
      <a:hlink>
        <a:srgbClr val="2F5BEA"/>
      </a:hlink>
      <a:folHlink>
        <a:srgbClr val="6941C6"/>
      </a:folHlink>
    </a:clrScheme>
    <a:fontScheme name="Pitch deck templat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template (2026)</dc:title>
  <dc:subject>A 14-slide seed pitch deck template with what to put on each slide and what investors check</dc:subject>
  <dc:creator>Waveup</dc:creator>
  <cp:keywords>pitch deck template, startup pitch deck, investor deck, seed round</cp:keywords>
  <dc:description>Replace everything in [brackets] and delete the guidance panels before you send.</dc:description>
  <cp:lastModifiedBy>Waveup</cp:lastModifiedBy>
  <cp:revision>1</cp:revision>
  <dcterms:created xsi:type="dcterms:W3CDTF">2026-10-17T09:00:00Z</dcterms:created>
  <dcterms:modified xsi:type="dcterms:W3CDTF">2026-10-17T09:00:00Z</dcterms:modified>
  <cp:category/>
</cp:coreProperties>
</file>